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40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0496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0078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0839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22872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45385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01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878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2191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55299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80518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259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0008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563" y="1750055"/>
            <a:ext cx="5667375" cy="3722887"/>
          </a:xfrm>
        </p:spPr>
        <p:txBody>
          <a:bodyPr anchor="b"/>
          <a:lstStyle>
            <a:lvl1pPr algn="ctr">
              <a:defRPr sz="3719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563" y="5616511"/>
            <a:ext cx="5667375" cy="2581762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373" indent="0" algn="ctr">
              <a:buNone/>
              <a:defRPr sz="1240"/>
            </a:lvl2pPr>
            <a:lvl3pPr marL="566745" indent="0" algn="ctr">
              <a:buNone/>
              <a:defRPr sz="1116"/>
            </a:lvl3pPr>
            <a:lvl4pPr marL="850118" indent="0" algn="ctr">
              <a:buNone/>
              <a:defRPr sz="992"/>
            </a:lvl4pPr>
            <a:lvl5pPr marL="1133490" indent="0" algn="ctr">
              <a:buNone/>
              <a:defRPr sz="992"/>
            </a:lvl5pPr>
            <a:lvl6pPr marL="1416863" indent="0" algn="ctr">
              <a:buNone/>
              <a:defRPr sz="992"/>
            </a:lvl6pPr>
            <a:lvl7pPr marL="1700235" indent="0" algn="ctr">
              <a:buNone/>
              <a:defRPr sz="992"/>
            </a:lvl7pPr>
            <a:lvl8pPr marL="1983608" indent="0" algn="ctr">
              <a:buNone/>
              <a:defRPr sz="992"/>
            </a:lvl8pPr>
            <a:lvl9pPr marL="2266980" indent="0" algn="ctr">
              <a:buNone/>
              <a:defRPr sz="992"/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19839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93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7620" y="569325"/>
            <a:ext cx="1629370" cy="90621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509" y="569325"/>
            <a:ext cx="4793655" cy="90621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77676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4095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574" y="2665925"/>
            <a:ext cx="6517481" cy="4448157"/>
          </a:xfrm>
        </p:spPr>
        <p:txBody>
          <a:bodyPr anchor="b"/>
          <a:lstStyle>
            <a:lvl1pPr>
              <a:defRPr sz="3719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574" y="7156164"/>
            <a:ext cx="6517481" cy="2339180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37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745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11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349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6863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0235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360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6980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80171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509" y="2846623"/>
            <a:ext cx="3211513" cy="67848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5478" y="2846623"/>
            <a:ext cx="3211513" cy="67848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48489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569326"/>
            <a:ext cx="6517481" cy="20668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494" y="2621369"/>
            <a:ext cx="3196753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494" y="3906061"/>
            <a:ext cx="3196753" cy="5745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5478" y="2621369"/>
            <a:ext cx="3212497" cy="128469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373" indent="0">
              <a:buNone/>
              <a:defRPr sz="1240" b="1"/>
            </a:lvl2pPr>
            <a:lvl3pPr marL="566745" indent="0">
              <a:buNone/>
              <a:defRPr sz="1116" b="1"/>
            </a:lvl3pPr>
            <a:lvl4pPr marL="850118" indent="0">
              <a:buNone/>
              <a:defRPr sz="992" b="1"/>
            </a:lvl4pPr>
            <a:lvl5pPr marL="1133490" indent="0">
              <a:buNone/>
              <a:defRPr sz="992" b="1"/>
            </a:lvl5pPr>
            <a:lvl6pPr marL="1416863" indent="0">
              <a:buNone/>
              <a:defRPr sz="992" b="1"/>
            </a:lvl6pPr>
            <a:lvl7pPr marL="1700235" indent="0">
              <a:buNone/>
              <a:defRPr sz="992" b="1"/>
            </a:lvl7pPr>
            <a:lvl8pPr marL="1983608" indent="0">
              <a:buNone/>
              <a:defRPr sz="992" b="1"/>
            </a:lvl8pPr>
            <a:lvl9pPr marL="2266980" indent="0">
              <a:buNone/>
              <a:defRPr sz="99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5478" y="3906061"/>
            <a:ext cx="3212497" cy="5745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3491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102881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62072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>
              <a:defRPr sz="1983"/>
            </a:lvl1pPr>
            <a:lvl2pPr>
              <a:defRPr sz="1735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79968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494" y="712893"/>
            <a:ext cx="2437168" cy="2495127"/>
          </a:xfrm>
        </p:spPr>
        <p:txBody>
          <a:bodyPr anchor="b"/>
          <a:lstStyle>
            <a:lvl1pPr>
              <a:defRPr sz="1983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2497" y="1539652"/>
            <a:ext cx="3825478" cy="7599245"/>
          </a:xfrm>
        </p:spPr>
        <p:txBody>
          <a:bodyPr/>
          <a:lstStyle>
            <a:lvl1pPr marL="0" indent="0">
              <a:buNone/>
              <a:defRPr sz="1983"/>
            </a:lvl1pPr>
            <a:lvl2pPr marL="283373" indent="0">
              <a:buNone/>
              <a:defRPr sz="1735"/>
            </a:lvl2pPr>
            <a:lvl3pPr marL="566745" indent="0">
              <a:buNone/>
              <a:defRPr sz="1488"/>
            </a:lvl3pPr>
            <a:lvl4pPr marL="850118" indent="0">
              <a:buNone/>
              <a:defRPr sz="1240"/>
            </a:lvl4pPr>
            <a:lvl5pPr marL="1133490" indent="0">
              <a:buNone/>
              <a:defRPr sz="1240"/>
            </a:lvl5pPr>
            <a:lvl6pPr marL="1416863" indent="0">
              <a:buNone/>
              <a:defRPr sz="1240"/>
            </a:lvl6pPr>
            <a:lvl7pPr marL="1700235" indent="0">
              <a:buNone/>
              <a:defRPr sz="1240"/>
            </a:lvl7pPr>
            <a:lvl8pPr marL="1983608" indent="0">
              <a:buNone/>
              <a:defRPr sz="1240"/>
            </a:lvl8pPr>
            <a:lvl9pPr marL="2266980" indent="0">
              <a:buNone/>
              <a:defRPr sz="124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494" y="3208020"/>
            <a:ext cx="2437168" cy="5943254"/>
          </a:xfrm>
        </p:spPr>
        <p:txBody>
          <a:bodyPr/>
          <a:lstStyle>
            <a:lvl1pPr marL="0" indent="0">
              <a:buNone/>
              <a:defRPr sz="992"/>
            </a:lvl1pPr>
            <a:lvl2pPr marL="283373" indent="0">
              <a:buNone/>
              <a:defRPr sz="868"/>
            </a:lvl2pPr>
            <a:lvl3pPr marL="566745" indent="0">
              <a:buNone/>
              <a:defRPr sz="744"/>
            </a:lvl3pPr>
            <a:lvl4pPr marL="850118" indent="0">
              <a:buNone/>
              <a:defRPr sz="620"/>
            </a:lvl4pPr>
            <a:lvl5pPr marL="1133490" indent="0">
              <a:buNone/>
              <a:defRPr sz="620"/>
            </a:lvl5pPr>
            <a:lvl6pPr marL="1416863" indent="0">
              <a:buNone/>
              <a:defRPr sz="620"/>
            </a:lvl6pPr>
            <a:lvl7pPr marL="1700235" indent="0">
              <a:buNone/>
              <a:defRPr sz="620"/>
            </a:lvl7pPr>
            <a:lvl8pPr marL="1983608" indent="0">
              <a:buNone/>
              <a:defRPr sz="620"/>
            </a:lvl8pPr>
            <a:lvl9pPr marL="2266980" indent="0">
              <a:buNone/>
              <a:defRPr sz="62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5451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510" y="569326"/>
            <a:ext cx="6517481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510" y="2846623"/>
            <a:ext cx="6517481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509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091" y="9911198"/>
            <a:ext cx="255031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6778" y="9911198"/>
            <a:ext cx="1700213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981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566745" rtl="0" eaLnBrk="1" latinLnBrk="0" hangingPunct="1">
        <a:lnSpc>
          <a:spcPct val="90000"/>
        </a:lnSpc>
        <a:spcBef>
          <a:spcPct val="0"/>
        </a:spcBef>
        <a:buNone/>
        <a:defRPr sz="27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686" indent="-141686" algn="l" defTabSz="566745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sz="1735" kern="1200">
          <a:solidFill>
            <a:schemeClr val="tx1"/>
          </a:solidFill>
          <a:latin typeface="+mn-lt"/>
          <a:ea typeface="+mn-ea"/>
          <a:cs typeface="+mn-cs"/>
        </a:defRPr>
      </a:lvl1pPr>
      <a:lvl2pPr marL="42505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431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180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17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8549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1922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5294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8667" indent="-141686" algn="l" defTabSz="566745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37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674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11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349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6863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0235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3608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6980" algn="l" defTabSz="566745" rtl="0" eaLnBrk="1" latinLnBrk="0" hangingPunct="1">
        <a:defRPr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556753" cy="106855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DepEd</cp:lastModifiedBy>
  <cp:revision>3</cp:revision>
  <dcterms:created xsi:type="dcterms:W3CDTF">2018-01-16T08:36:37Z</dcterms:created>
  <dcterms:modified xsi:type="dcterms:W3CDTF">2018-01-16T07:45:05Z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2018-01-16T00:00:00Z</vt:filetime>
  </property>
  <property fmtid="{D5CDD505-2E9C-101B-9397-08002B2CF9AE}" pid="3" name="LastSaved">
    <vt:filetime>2018-01-16T00:00:00Z</vt:filetime>
  </property>
</Properties>
</file>