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6" r:id="rId3"/>
    <p:sldId id="283" r:id="rId4"/>
    <p:sldId id="257" r:id="rId5"/>
    <p:sldId id="258" r:id="rId6"/>
    <p:sldId id="259" r:id="rId7"/>
    <p:sldId id="260" r:id="rId8"/>
    <p:sldId id="261" r:id="rId9"/>
    <p:sldId id="269" r:id="rId10"/>
    <p:sldId id="289" r:id="rId11"/>
    <p:sldId id="272" r:id="rId12"/>
    <p:sldId id="273" r:id="rId13"/>
    <p:sldId id="277" r:id="rId14"/>
    <p:sldId id="280" r:id="rId15"/>
    <p:sldId id="281" r:id="rId16"/>
    <p:sldId id="282" r:id="rId17"/>
    <p:sldId id="262" r:id="rId18"/>
    <p:sldId id="263" r:id="rId19"/>
    <p:sldId id="264" r:id="rId20"/>
    <p:sldId id="265" r:id="rId21"/>
    <p:sldId id="266" r:id="rId22"/>
    <p:sldId id="285" r:id="rId23"/>
    <p:sldId id="290" r:id="rId24"/>
  </p:sldIdLst>
  <p:sldSz cx="9144000" cy="6858000" type="screen4x3"/>
  <p:notesSz cx="6858000" cy="9144000"/>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FF00"/>
    <a:srgbClr val="66CCFF"/>
    <a:srgbClr val="660033"/>
    <a:srgbClr val="99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82020" autoAdjust="0"/>
  </p:normalViewPr>
  <p:slideViewPr>
    <p:cSldViewPr>
      <p:cViewPr varScale="1">
        <p:scale>
          <a:sx n="74" d="100"/>
          <a:sy n="74" d="100"/>
        </p:scale>
        <p:origin x="-14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FBA57-E20A-4AFF-9432-37314029689B}" type="doc">
      <dgm:prSet loTypeId="urn:microsoft.com/office/officeart/2005/8/layout/lProcess2" loCatId="list" qsTypeId="urn:microsoft.com/office/officeart/2005/8/quickstyle/3d3" qsCatId="3D" csTypeId="urn:microsoft.com/office/officeart/2005/8/colors/accent0_3" csCatId="mainScheme" phldr="1"/>
      <dgm:spPr/>
      <dgm:t>
        <a:bodyPr/>
        <a:lstStyle/>
        <a:p>
          <a:endParaRPr lang="en-US"/>
        </a:p>
      </dgm:t>
    </dgm:pt>
    <dgm:pt modelId="{EDF7729C-8C9B-4ACC-A54D-393DCF808850}">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dirty="0" smtClean="0">
              <a:effectLst/>
              <a:latin typeface="Arial Rounded MT Bold" pitchFamily="34" charset="0"/>
            </a:rPr>
            <a:t>Preparation</a:t>
          </a:r>
          <a:endParaRPr lang="en-US" b="0" dirty="0">
            <a:effectLst/>
            <a:latin typeface="Arial Rounded MT Bold" pitchFamily="34" charset="0"/>
          </a:endParaRPr>
        </a:p>
      </dgm:t>
    </dgm:pt>
    <dgm:pt modelId="{A13C5997-DC78-4A31-B731-A6600B949575}" type="parTrans" cxnId="{8D724EE1-76A6-4353-8092-CA36C62F5CBC}">
      <dgm:prSet/>
      <dgm:spPr/>
      <dgm:t>
        <a:bodyPr/>
        <a:lstStyle/>
        <a:p>
          <a:endParaRPr lang="en-US"/>
        </a:p>
      </dgm:t>
    </dgm:pt>
    <dgm:pt modelId="{1BB8BE68-1B77-465E-84FC-AA831C853CED}" type="sibTrans" cxnId="{8D724EE1-76A6-4353-8092-CA36C62F5CBC}">
      <dgm:prSet/>
      <dgm:spPr/>
      <dgm:t>
        <a:bodyPr/>
        <a:lstStyle/>
        <a:p>
          <a:endParaRPr lang="en-US"/>
        </a:p>
      </dgm:t>
    </dgm:pt>
    <dgm:pt modelId="{BBE1C4D6-A165-4A7F-90C1-E75A9D7967D8}">
      <dgm:prSet phldrT="[Text]"/>
      <dgm:spPr/>
      <dgm:t>
        <a:bodyPr/>
        <a:lstStyle/>
        <a:p>
          <a:r>
            <a:rPr lang="en-US" dirty="0" smtClean="0"/>
            <a:t>Budget Call</a:t>
          </a:r>
          <a:endParaRPr lang="en-US" dirty="0"/>
        </a:p>
      </dgm:t>
    </dgm:pt>
    <dgm:pt modelId="{9054A7FA-1F4D-4F08-B558-B015356160E1}" type="parTrans" cxnId="{698E4E56-2A30-4B6D-8958-CB6FCD7C4972}">
      <dgm:prSet/>
      <dgm:spPr/>
      <dgm:t>
        <a:bodyPr/>
        <a:lstStyle/>
        <a:p>
          <a:endParaRPr lang="en-US"/>
        </a:p>
      </dgm:t>
    </dgm:pt>
    <dgm:pt modelId="{F84C3948-12E3-4A55-BA0D-952C0C873D02}" type="sibTrans" cxnId="{698E4E56-2A30-4B6D-8958-CB6FCD7C4972}">
      <dgm:prSet/>
      <dgm:spPr/>
      <dgm:t>
        <a:bodyPr/>
        <a:lstStyle/>
        <a:p>
          <a:endParaRPr lang="en-US"/>
        </a:p>
      </dgm:t>
    </dgm:pt>
    <dgm:pt modelId="{62DA0511-CC92-4BE0-B577-294C83B72A89}">
      <dgm:prSet phldrT="[Text]"/>
      <dgm:spPr/>
      <dgm:t>
        <a:bodyPr/>
        <a:lstStyle/>
        <a:p>
          <a:r>
            <a:rPr lang="en-US" dirty="0" smtClean="0"/>
            <a:t>Stakeholder engagement</a:t>
          </a:r>
          <a:endParaRPr lang="en-US" dirty="0"/>
        </a:p>
      </dgm:t>
    </dgm:pt>
    <dgm:pt modelId="{13B0B53A-525D-489F-A2E3-DF54D2F201E0}" type="parTrans" cxnId="{93DC80CC-7D67-4D91-B7C7-F73AB24D3AEF}">
      <dgm:prSet/>
      <dgm:spPr/>
      <dgm:t>
        <a:bodyPr/>
        <a:lstStyle/>
        <a:p>
          <a:endParaRPr lang="en-US"/>
        </a:p>
      </dgm:t>
    </dgm:pt>
    <dgm:pt modelId="{91FA308A-DA94-455B-82EC-872B907B2790}" type="sibTrans" cxnId="{93DC80CC-7D67-4D91-B7C7-F73AB24D3AEF}">
      <dgm:prSet/>
      <dgm:spPr/>
      <dgm:t>
        <a:bodyPr/>
        <a:lstStyle/>
        <a:p>
          <a:endParaRPr lang="en-US"/>
        </a:p>
      </dgm:t>
    </dgm:pt>
    <dgm:pt modelId="{4D694480-7991-467F-88BA-0DEB55412564}">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smtClean="0">
              <a:latin typeface="Arial Rounded MT Bold" pitchFamily="34" charset="0"/>
            </a:rPr>
            <a:t>Legislation</a:t>
          </a:r>
          <a:endParaRPr lang="en-US" b="0" dirty="0">
            <a:latin typeface="Arial Rounded MT Bold" pitchFamily="34" charset="0"/>
          </a:endParaRPr>
        </a:p>
      </dgm:t>
    </dgm:pt>
    <dgm:pt modelId="{8F271775-AC22-4D2C-B2EB-66E2403B220F}" type="parTrans" cxnId="{0C7F8988-6D39-44AF-A518-BE1673F53405}">
      <dgm:prSet/>
      <dgm:spPr/>
      <dgm:t>
        <a:bodyPr/>
        <a:lstStyle/>
        <a:p>
          <a:endParaRPr lang="en-US"/>
        </a:p>
      </dgm:t>
    </dgm:pt>
    <dgm:pt modelId="{27C46937-299F-4EDD-9CFE-17858961F92C}" type="sibTrans" cxnId="{0C7F8988-6D39-44AF-A518-BE1673F53405}">
      <dgm:prSet/>
      <dgm:spPr/>
      <dgm:t>
        <a:bodyPr/>
        <a:lstStyle/>
        <a:p>
          <a:endParaRPr lang="en-US"/>
        </a:p>
      </dgm:t>
    </dgm:pt>
    <dgm:pt modelId="{A133F5E5-9C51-4114-8827-0960DE32EB19}">
      <dgm:prSet phldrT="[Text]"/>
      <dgm:spPr/>
      <dgm:t>
        <a:bodyPr/>
        <a:lstStyle/>
        <a:p>
          <a:r>
            <a:rPr lang="en-US" dirty="0" smtClean="0"/>
            <a:t>House Deliberation</a:t>
          </a:r>
          <a:endParaRPr lang="en-US" dirty="0"/>
        </a:p>
      </dgm:t>
    </dgm:pt>
    <dgm:pt modelId="{AD9D0BB4-075A-41A4-BAE2-0C6B88DBC18E}" type="parTrans" cxnId="{0C4341FC-E5C5-4788-8ED5-18EEC06489C2}">
      <dgm:prSet/>
      <dgm:spPr/>
      <dgm:t>
        <a:bodyPr/>
        <a:lstStyle/>
        <a:p>
          <a:endParaRPr lang="en-US"/>
        </a:p>
      </dgm:t>
    </dgm:pt>
    <dgm:pt modelId="{01AC6BDB-433A-4004-A37D-29A81BAC19A1}" type="sibTrans" cxnId="{0C4341FC-E5C5-4788-8ED5-18EEC06489C2}">
      <dgm:prSet/>
      <dgm:spPr/>
      <dgm:t>
        <a:bodyPr/>
        <a:lstStyle/>
        <a:p>
          <a:endParaRPr lang="en-US"/>
        </a:p>
      </dgm:t>
    </dgm:pt>
    <dgm:pt modelId="{8E5B8045-E642-4BA2-9E53-6521C68E26D9}">
      <dgm:prSet phldrT="[Text]"/>
      <dgm:spPr/>
      <dgm:t>
        <a:bodyPr/>
        <a:lstStyle/>
        <a:p>
          <a:r>
            <a:rPr lang="en-US" smtClean="0"/>
            <a:t>Senate Deliberation</a:t>
          </a:r>
          <a:endParaRPr lang="en-US" dirty="0"/>
        </a:p>
      </dgm:t>
    </dgm:pt>
    <dgm:pt modelId="{CDC2840A-A710-40C4-B7B1-8979691D24B8}" type="parTrans" cxnId="{FE6C386B-BE33-42A4-B21B-6D172232456C}">
      <dgm:prSet/>
      <dgm:spPr/>
      <dgm:t>
        <a:bodyPr/>
        <a:lstStyle/>
        <a:p>
          <a:endParaRPr lang="en-US"/>
        </a:p>
      </dgm:t>
    </dgm:pt>
    <dgm:pt modelId="{2FE4A4FE-4FFC-4095-A9CD-8F2818FB2523}" type="sibTrans" cxnId="{FE6C386B-BE33-42A4-B21B-6D172232456C}">
      <dgm:prSet/>
      <dgm:spPr/>
      <dgm:t>
        <a:bodyPr/>
        <a:lstStyle/>
        <a:p>
          <a:endParaRPr lang="en-US"/>
        </a:p>
      </dgm:t>
    </dgm:pt>
    <dgm:pt modelId="{710FA3B2-48E0-4C6D-B072-E757B73EB0B6}">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smtClean="0">
              <a:latin typeface="Arial Rounded MT Bold" pitchFamily="34" charset="0"/>
            </a:rPr>
            <a:t>Execution</a:t>
          </a:r>
          <a:endParaRPr lang="en-US" b="0" dirty="0">
            <a:latin typeface="Arial Rounded MT Bold" pitchFamily="34" charset="0"/>
          </a:endParaRPr>
        </a:p>
      </dgm:t>
    </dgm:pt>
    <dgm:pt modelId="{DD50355E-31D0-4C6D-AB9E-E71BF5B35180}" type="parTrans" cxnId="{E941D445-6E4F-4182-B526-45ECC5EDB000}">
      <dgm:prSet/>
      <dgm:spPr/>
      <dgm:t>
        <a:bodyPr/>
        <a:lstStyle/>
        <a:p>
          <a:endParaRPr lang="en-US"/>
        </a:p>
      </dgm:t>
    </dgm:pt>
    <dgm:pt modelId="{8D278E83-7CB3-430E-BF01-346EDD5F2E86}" type="sibTrans" cxnId="{E941D445-6E4F-4182-B526-45ECC5EDB000}">
      <dgm:prSet/>
      <dgm:spPr/>
      <dgm:t>
        <a:bodyPr/>
        <a:lstStyle/>
        <a:p>
          <a:endParaRPr lang="en-US"/>
        </a:p>
      </dgm:t>
    </dgm:pt>
    <dgm:pt modelId="{D3180B90-47AF-484F-9D98-E7552ACB0ADE}">
      <dgm:prSet phldrT="[Text]"/>
      <dgm:spPr/>
      <dgm:t>
        <a:bodyPr/>
        <a:lstStyle/>
        <a:p>
          <a:r>
            <a:rPr lang="en-US" dirty="0" smtClean="0"/>
            <a:t>Release Guidelines &amp; Program</a:t>
          </a:r>
          <a:endParaRPr lang="en-US" dirty="0"/>
        </a:p>
      </dgm:t>
    </dgm:pt>
    <dgm:pt modelId="{1E9FFCAE-BAA0-4E87-8EFC-B20CBA973614}" type="parTrans" cxnId="{A4309556-1032-4168-A8D0-67E3FC5B24EA}">
      <dgm:prSet/>
      <dgm:spPr/>
      <dgm:t>
        <a:bodyPr/>
        <a:lstStyle/>
        <a:p>
          <a:endParaRPr lang="en-US"/>
        </a:p>
      </dgm:t>
    </dgm:pt>
    <dgm:pt modelId="{DE0C42C1-80A6-44B2-8EA0-840560094BB6}" type="sibTrans" cxnId="{A4309556-1032-4168-A8D0-67E3FC5B24EA}">
      <dgm:prSet/>
      <dgm:spPr/>
      <dgm:t>
        <a:bodyPr/>
        <a:lstStyle/>
        <a:p>
          <a:endParaRPr lang="en-US"/>
        </a:p>
      </dgm:t>
    </dgm:pt>
    <dgm:pt modelId="{52BBE621-78BF-404F-ADDB-6BE8C86426ED}">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dirty="0" smtClean="0">
              <a:latin typeface="Arial Rounded MT Bold" pitchFamily="34" charset="0"/>
            </a:rPr>
            <a:t>Accountability</a:t>
          </a:r>
          <a:endParaRPr lang="en-US" b="0" dirty="0">
            <a:latin typeface="Arial Rounded MT Bold" pitchFamily="34" charset="0"/>
          </a:endParaRPr>
        </a:p>
      </dgm:t>
    </dgm:pt>
    <dgm:pt modelId="{E57EDFF0-9366-48DD-8F9E-A218BD8548BF}" type="parTrans" cxnId="{BAF03357-BD9A-4508-892D-9EFCDD439D44}">
      <dgm:prSet/>
      <dgm:spPr/>
      <dgm:t>
        <a:bodyPr/>
        <a:lstStyle/>
        <a:p>
          <a:endParaRPr lang="en-US"/>
        </a:p>
      </dgm:t>
    </dgm:pt>
    <dgm:pt modelId="{C5822BEB-DA3D-4C3C-8AE4-F241DF28CE42}" type="sibTrans" cxnId="{BAF03357-BD9A-4508-892D-9EFCDD439D44}">
      <dgm:prSet/>
      <dgm:spPr/>
      <dgm:t>
        <a:bodyPr/>
        <a:lstStyle/>
        <a:p>
          <a:endParaRPr lang="en-US"/>
        </a:p>
      </dgm:t>
    </dgm:pt>
    <dgm:pt modelId="{0BE2689C-E081-407A-B714-DE99C9B0015B}">
      <dgm:prSet phldrT="[Text]"/>
      <dgm:spPr/>
      <dgm:t>
        <a:bodyPr/>
        <a:lstStyle/>
        <a:p>
          <a:r>
            <a:rPr lang="en-US" dirty="0" smtClean="0"/>
            <a:t>Technical Budget Hearings</a:t>
          </a:r>
        </a:p>
      </dgm:t>
    </dgm:pt>
    <dgm:pt modelId="{FE617F20-4786-4EBB-9DD6-4CBE3DC62189}" type="parTrans" cxnId="{BAC1E17B-3FB1-46C5-B851-BB81F1357B5D}">
      <dgm:prSet/>
      <dgm:spPr/>
      <dgm:t>
        <a:bodyPr/>
        <a:lstStyle/>
        <a:p>
          <a:endParaRPr lang="en-US"/>
        </a:p>
      </dgm:t>
    </dgm:pt>
    <dgm:pt modelId="{3EF488C0-D389-4ED4-BA11-E62475A35BEC}" type="sibTrans" cxnId="{BAC1E17B-3FB1-46C5-B851-BB81F1357B5D}">
      <dgm:prSet/>
      <dgm:spPr/>
      <dgm:t>
        <a:bodyPr/>
        <a:lstStyle/>
        <a:p>
          <a:endParaRPr lang="en-US"/>
        </a:p>
      </dgm:t>
    </dgm:pt>
    <dgm:pt modelId="{F9561569-3A57-4CA4-A11A-BC59B4C74675}">
      <dgm:prSet phldrT="[Text]"/>
      <dgm:spPr/>
      <dgm:t>
        <a:bodyPr/>
        <a:lstStyle/>
        <a:p>
          <a:r>
            <a:rPr lang="en-US" smtClean="0"/>
            <a:t>Executive Review</a:t>
          </a:r>
          <a:endParaRPr lang="en-US" dirty="0" smtClean="0"/>
        </a:p>
      </dgm:t>
    </dgm:pt>
    <dgm:pt modelId="{FE4D9E93-6FA2-44E5-B001-2C2D22052B78}" type="parTrans" cxnId="{3168A8BD-E9E8-4530-93C1-99C0432A3EEE}">
      <dgm:prSet/>
      <dgm:spPr/>
      <dgm:t>
        <a:bodyPr/>
        <a:lstStyle/>
        <a:p>
          <a:endParaRPr lang="en-US"/>
        </a:p>
      </dgm:t>
    </dgm:pt>
    <dgm:pt modelId="{C91710B2-F88F-4BE0-873C-7502A5729288}" type="sibTrans" cxnId="{3168A8BD-E9E8-4530-93C1-99C0432A3EEE}">
      <dgm:prSet/>
      <dgm:spPr/>
      <dgm:t>
        <a:bodyPr/>
        <a:lstStyle/>
        <a:p>
          <a:endParaRPr lang="en-US"/>
        </a:p>
      </dgm:t>
    </dgm:pt>
    <dgm:pt modelId="{02FBDF38-6FBB-4482-BD21-F8645B8EE85C}">
      <dgm:prSet phldrT="[Text]"/>
      <dgm:spPr/>
      <dgm:t>
        <a:bodyPr/>
        <a:lstStyle/>
        <a:p>
          <a:r>
            <a:rPr lang="en-US" dirty="0" smtClean="0"/>
            <a:t>Consolidation, Validation &amp; Confirmation</a:t>
          </a:r>
        </a:p>
      </dgm:t>
    </dgm:pt>
    <dgm:pt modelId="{2B499EFE-D34B-4EDD-96B1-EB4CB2A095E4}" type="parTrans" cxnId="{AF1A69DC-3196-431A-BC1D-4EEFC67074D5}">
      <dgm:prSet/>
      <dgm:spPr/>
      <dgm:t>
        <a:bodyPr/>
        <a:lstStyle/>
        <a:p>
          <a:endParaRPr lang="en-US"/>
        </a:p>
      </dgm:t>
    </dgm:pt>
    <dgm:pt modelId="{62A6C24B-23B7-48BB-8BD9-AF48ED9EC939}" type="sibTrans" cxnId="{AF1A69DC-3196-431A-BC1D-4EEFC67074D5}">
      <dgm:prSet/>
      <dgm:spPr/>
      <dgm:t>
        <a:bodyPr/>
        <a:lstStyle/>
        <a:p>
          <a:endParaRPr lang="en-US"/>
        </a:p>
      </dgm:t>
    </dgm:pt>
    <dgm:pt modelId="{F89B2D6E-8B51-4113-B6C4-C1EC5EC5F016}">
      <dgm:prSet phldrT="[Text]"/>
      <dgm:spPr/>
      <dgm:t>
        <a:bodyPr/>
        <a:lstStyle/>
        <a:p>
          <a:r>
            <a:rPr lang="en-US" dirty="0" smtClean="0"/>
            <a:t>Presentation to the President &amp; Cabinet</a:t>
          </a:r>
        </a:p>
      </dgm:t>
    </dgm:pt>
    <dgm:pt modelId="{56B31126-D9BF-47D4-9D68-BA969D88CF7F}" type="parTrans" cxnId="{90C5AB9A-59B7-439D-9E06-27BE0D0807DB}">
      <dgm:prSet/>
      <dgm:spPr/>
      <dgm:t>
        <a:bodyPr/>
        <a:lstStyle/>
        <a:p>
          <a:endParaRPr lang="en-US"/>
        </a:p>
      </dgm:t>
    </dgm:pt>
    <dgm:pt modelId="{8DDB4818-B19F-405E-898A-24F5EB2F3CF3}" type="sibTrans" cxnId="{90C5AB9A-59B7-439D-9E06-27BE0D0807DB}">
      <dgm:prSet/>
      <dgm:spPr/>
      <dgm:t>
        <a:bodyPr/>
        <a:lstStyle/>
        <a:p>
          <a:endParaRPr lang="en-US"/>
        </a:p>
      </dgm:t>
    </dgm:pt>
    <dgm:pt modelId="{0D4D84C0-9856-49EA-A30A-ECC5B8C9B9B0}">
      <dgm:prSet phldrT="[Text]"/>
      <dgm:spPr/>
      <dgm:t>
        <a:bodyPr/>
        <a:lstStyle/>
        <a:p>
          <a:r>
            <a:rPr lang="en-US" smtClean="0"/>
            <a:t>President’s Budget</a:t>
          </a:r>
          <a:endParaRPr lang="en-US" dirty="0" smtClean="0"/>
        </a:p>
      </dgm:t>
    </dgm:pt>
    <dgm:pt modelId="{3ECEEA13-938D-4BE5-A439-AB1B0401272D}" type="parTrans" cxnId="{2D00FBD4-D8D2-4706-A200-6464C4AA5753}">
      <dgm:prSet/>
      <dgm:spPr/>
      <dgm:t>
        <a:bodyPr/>
        <a:lstStyle/>
        <a:p>
          <a:endParaRPr lang="en-US"/>
        </a:p>
      </dgm:t>
    </dgm:pt>
    <dgm:pt modelId="{94A2B91D-838F-4E9F-8431-5A4E839FABB8}" type="sibTrans" cxnId="{2D00FBD4-D8D2-4706-A200-6464C4AA5753}">
      <dgm:prSet/>
      <dgm:spPr/>
      <dgm:t>
        <a:bodyPr/>
        <a:lstStyle/>
        <a:p>
          <a:endParaRPr lang="en-US"/>
        </a:p>
      </dgm:t>
    </dgm:pt>
    <dgm:pt modelId="{377B85C4-08F0-4DDB-A2E3-577AA3F756A2}">
      <dgm:prSet phldrT="[Text]"/>
      <dgm:spPr/>
      <dgm:t>
        <a:bodyPr/>
        <a:lstStyle/>
        <a:p>
          <a:r>
            <a:rPr lang="en-US" dirty="0" smtClean="0"/>
            <a:t>Bicameral Deliberation</a:t>
          </a:r>
          <a:endParaRPr lang="en-US" dirty="0"/>
        </a:p>
      </dgm:t>
    </dgm:pt>
    <dgm:pt modelId="{1A57DA32-9837-4CC0-9831-65FB802D5519}" type="parTrans" cxnId="{B852E18D-FA05-4506-A914-011E8F88B113}">
      <dgm:prSet/>
      <dgm:spPr/>
      <dgm:t>
        <a:bodyPr/>
        <a:lstStyle/>
        <a:p>
          <a:endParaRPr lang="en-US"/>
        </a:p>
      </dgm:t>
    </dgm:pt>
    <dgm:pt modelId="{A8EC4CB3-2DB5-48EF-8070-AB7156450E12}" type="sibTrans" cxnId="{B852E18D-FA05-4506-A914-011E8F88B113}">
      <dgm:prSet/>
      <dgm:spPr/>
      <dgm:t>
        <a:bodyPr/>
        <a:lstStyle/>
        <a:p>
          <a:endParaRPr lang="en-US"/>
        </a:p>
      </dgm:t>
    </dgm:pt>
    <dgm:pt modelId="{37C6F595-C8F2-4DCB-A1D8-CEB546050416}">
      <dgm:prSet phldrT="[Text]"/>
      <dgm:spPr/>
      <dgm:t>
        <a:bodyPr/>
        <a:lstStyle/>
        <a:p>
          <a:r>
            <a:rPr lang="en-US" dirty="0" smtClean="0"/>
            <a:t>Ratification &amp; Enrolment</a:t>
          </a:r>
          <a:endParaRPr lang="en-US" dirty="0"/>
        </a:p>
      </dgm:t>
    </dgm:pt>
    <dgm:pt modelId="{B288D611-ED9B-4BF1-9F70-029D6C8263C8}" type="parTrans" cxnId="{888AF8C5-2B6E-4B5A-A3B8-EC648BD46BB4}">
      <dgm:prSet/>
      <dgm:spPr/>
      <dgm:t>
        <a:bodyPr/>
        <a:lstStyle/>
        <a:p>
          <a:endParaRPr lang="en-US"/>
        </a:p>
      </dgm:t>
    </dgm:pt>
    <dgm:pt modelId="{42AE6C7D-4BC7-4994-AF72-D1D52DC2CCD9}" type="sibTrans" cxnId="{888AF8C5-2B6E-4B5A-A3B8-EC648BD46BB4}">
      <dgm:prSet/>
      <dgm:spPr/>
      <dgm:t>
        <a:bodyPr/>
        <a:lstStyle/>
        <a:p>
          <a:endParaRPr lang="en-US"/>
        </a:p>
      </dgm:t>
    </dgm:pt>
    <dgm:pt modelId="{923556E9-281F-4A6B-BEE1-E1CA24E3650B}">
      <dgm:prSet phldrT="[Text]"/>
      <dgm:spPr/>
      <dgm:t>
        <a:bodyPr/>
        <a:lstStyle/>
        <a:p>
          <a:r>
            <a:rPr lang="en-US" smtClean="0"/>
            <a:t>President’s Enactment &amp; Veto</a:t>
          </a:r>
          <a:endParaRPr lang="en-US" dirty="0"/>
        </a:p>
      </dgm:t>
    </dgm:pt>
    <dgm:pt modelId="{4FC081E6-CA36-484E-8501-8CC2A4EE9BAC}" type="parTrans" cxnId="{E99864AC-7D26-4DAE-B2FA-F67AF50966C7}">
      <dgm:prSet/>
      <dgm:spPr/>
      <dgm:t>
        <a:bodyPr/>
        <a:lstStyle/>
        <a:p>
          <a:endParaRPr lang="en-US"/>
        </a:p>
      </dgm:t>
    </dgm:pt>
    <dgm:pt modelId="{C78EA49E-A45B-41C9-9BBB-A05CEC36452A}" type="sibTrans" cxnId="{E99864AC-7D26-4DAE-B2FA-F67AF50966C7}">
      <dgm:prSet/>
      <dgm:spPr/>
      <dgm:t>
        <a:bodyPr/>
        <a:lstStyle/>
        <a:p>
          <a:endParaRPr lang="en-US"/>
        </a:p>
      </dgm:t>
    </dgm:pt>
    <dgm:pt modelId="{20C52F74-50D8-4641-A10C-728F1C414744}">
      <dgm:prSet phldrT="[Text]"/>
      <dgm:spPr/>
      <dgm:t>
        <a:bodyPr/>
        <a:lstStyle/>
        <a:p>
          <a:r>
            <a:rPr lang="en-US" smtClean="0"/>
            <a:t>Budget Execution Documents</a:t>
          </a:r>
          <a:endParaRPr lang="en-US" dirty="0"/>
        </a:p>
      </dgm:t>
    </dgm:pt>
    <dgm:pt modelId="{3DD1D464-616A-41D1-A8B0-7CEEACD766CE}" type="parTrans" cxnId="{4AD316BE-6E7A-4CFC-BFA5-898CCCB35652}">
      <dgm:prSet/>
      <dgm:spPr/>
      <dgm:t>
        <a:bodyPr/>
        <a:lstStyle/>
        <a:p>
          <a:endParaRPr lang="en-US"/>
        </a:p>
      </dgm:t>
    </dgm:pt>
    <dgm:pt modelId="{AEB198A9-9BB5-4457-8E1E-5742C1556193}" type="sibTrans" cxnId="{4AD316BE-6E7A-4CFC-BFA5-898CCCB35652}">
      <dgm:prSet/>
      <dgm:spPr/>
      <dgm:t>
        <a:bodyPr/>
        <a:lstStyle/>
        <a:p>
          <a:endParaRPr lang="en-US"/>
        </a:p>
      </dgm:t>
    </dgm:pt>
    <dgm:pt modelId="{BDA42DBA-DF0F-4FE9-BCDD-26DAE09B884A}">
      <dgm:prSet phldrT="[Text]"/>
      <dgm:spPr/>
      <dgm:t>
        <a:bodyPr/>
        <a:lstStyle/>
        <a:p>
          <a:r>
            <a:rPr lang="en-US" dirty="0" smtClean="0"/>
            <a:t>Allotment &amp; Cash Release Programming</a:t>
          </a:r>
          <a:endParaRPr lang="en-US" dirty="0"/>
        </a:p>
      </dgm:t>
    </dgm:pt>
    <dgm:pt modelId="{F1938037-C0B8-41A9-A0EA-03F5AA06BE87}" type="parTrans" cxnId="{6AFBBA8A-9AA2-4976-B329-4AF7973571F2}">
      <dgm:prSet/>
      <dgm:spPr/>
      <dgm:t>
        <a:bodyPr/>
        <a:lstStyle/>
        <a:p>
          <a:endParaRPr lang="en-US"/>
        </a:p>
      </dgm:t>
    </dgm:pt>
    <dgm:pt modelId="{0A407F7F-6174-47AD-8561-EC53E3F927CB}" type="sibTrans" cxnId="{6AFBBA8A-9AA2-4976-B329-4AF7973571F2}">
      <dgm:prSet/>
      <dgm:spPr/>
      <dgm:t>
        <a:bodyPr/>
        <a:lstStyle/>
        <a:p>
          <a:endParaRPr lang="en-US"/>
        </a:p>
      </dgm:t>
    </dgm:pt>
    <dgm:pt modelId="{86C509A1-3ACF-4F18-ABFB-3FB9FD386745}">
      <dgm:prSet phldrT="[Text]"/>
      <dgm:spPr/>
      <dgm:t>
        <a:bodyPr/>
        <a:lstStyle/>
        <a:p>
          <a:r>
            <a:rPr lang="en-US" dirty="0" smtClean="0"/>
            <a:t>Allotment and Cash Releases</a:t>
          </a:r>
          <a:endParaRPr lang="en-US" dirty="0"/>
        </a:p>
      </dgm:t>
    </dgm:pt>
    <dgm:pt modelId="{35B4D221-C0DA-4E87-968B-B826AF829E5D}" type="parTrans" cxnId="{31F2A0E8-453D-443E-87BE-D73C25585083}">
      <dgm:prSet/>
      <dgm:spPr/>
      <dgm:t>
        <a:bodyPr/>
        <a:lstStyle/>
        <a:p>
          <a:endParaRPr lang="en-US"/>
        </a:p>
      </dgm:t>
    </dgm:pt>
    <dgm:pt modelId="{4F9022FA-2E4B-433D-9779-0BA04BE166B5}" type="sibTrans" cxnId="{31F2A0E8-453D-443E-87BE-D73C25585083}">
      <dgm:prSet/>
      <dgm:spPr/>
      <dgm:t>
        <a:bodyPr/>
        <a:lstStyle/>
        <a:p>
          <a:endParaRPr lang="en-US"/>
        </a:p>
      </dgm:t>
    </dgm:pt>
    <dgm:pt modelId="{4D7D4EEC-1D48-414E-B9FA-DBFEB5AC1DCD}">
      <dgm:prSet phldrT="[Text]"/>
      <dgm:spPr/>
      <dgm:t>
        <a:bodyPr/>
        <a:lstStyle/>
        <a:p>
          <a:r>
            <a:rPr lang="en-US" dirty="0" smtClean="0"/>
            <a:t>Incurring Obligations</a:t>
          </a:r>
          <a:endParaRPr lang="en-US" dirty="0"/>
        </a:p>
      </dgm:t>
    </dgm:pt>
    <dgm:pt modelId="{28E72B27-5BFF-4712-B271-169A523ACC1B}" type="parTrans" cxnId="{C80A9A2B-F152-44D7-933A-F0998C54999E}">
      <dgm:prSet/>
      <dgm:spPr/>
      <dgm:t>
        <a:bodyPr/>
        <a:lstStyle/>
        <a:p>
          <a:endParaRPr lang="en-US"/>
        </a:p>
      </dgm:t>
    </dgm:pt>
    <dgm:pt modelId="{F4911DD9-46D3-46D5-A054-86322AFC3314}" type="sibTrans" cxnId="{C80A9A2B-F152-44D7-933A-F0998C54999E}">
      <dgm:prSet/>
      <dgm:spPr/>
      <dgm:t>
        <a:bodyPr/>
        <a:lstStyle/>
        <a:p>
          <a:endParaRPr lang="en-US"/>
        </a:p>
      </dgm:t>
    </dgm:pt>
    <dgm:pt modelId="{8F8FACE9-D7A4-40A2-B745-9B29E4B8B45E}">
      <dgm:prSet phldrT="[Text]"/>
      <dgm:spPr/>
      <dgm:t>
        <a:bodyPr/>
        <a:lstStyle/>
        <a:p>
          <a:r>
            <a:rPr lang="en-US" dirty="0" smtClean="0"/>
            <a:t>Disbursements/ Payments</a:t>
          </a:r>
          <a:endParaRPr lang="en-US" dirty="0"/>
        </a:p>
      </dgm:t>
    </dgm:pt>
    <dgm:pt modelId="{CF77AA88-9B19-47A7-8F77-8E3BF4E711CF}" type="parTrans" cxnId="{C570CD80-A25F-4763-A01C-BD69343AFF39}">
      <dgm:prSet/>
      <dgm:spPr/>
      <dgm:t>
        <a:bodyPr/>
        <a:lstStyle/>
        <a:p>
          <a:endParaRPr lang="en-US"/>
        </a:p>
      </dgm:t>
    </dgm:pt>
    <dgm:pt modelId="{FE7721B5-3D4D-4A49-86B6-72266DFF5BC8}" type="sibTrans" cxnId="{C570CD80-A25F-4763-A01C-BD69343AFF39}">
      <dgm:prSet/>
      <dgm:spPr/>
      <dgm:t>
        <a:bodyPr/>
        <a:lstStyle/>
        <a:p>
          <a:endParaRPr lang="en-US"/>
        </a:p>
      </dgm:t>
    </dgm:pt>
    <dgm:pt modelId="{93698479-B876-47F7-BCA2-3244E28DCB63}">
      <dgm:prSet phldrT="[Text]"/>
      <dgm:spPr/>
      <dgm:t>
        <a:bodyPr/>
        <a:lstStyle/>
        <a:p>
          <a:r>
            <a:rPr lang="en-US" smtClean="0"/>
            <a:t>Performance Targets &amp; Outcomes</a:t>
          </a:r>
          <a:endParaRPr lang="en-US" dirty="0"/>
        </a:p>
      </dgm:t>
    </dgm:pt>
    <dgm:pt modelId="{0AED05B9-AFB5-490E-94E6-0DC22BD6354F}" type="parTrans" cxnId="{89032476-0563-4487-95C1-6B72CFFE48C7}">
      <dgm:prSet/>
      <dgm:spPr/>
      <dgm:t>
        <a:bodyPr/>
        <a:lstStyle/>
        <a:p>
          <a:endParaRPr lang="en-US"/>
        </a:p>
      </dgm:t>
    </dgm:pt>
    <dgm:pt modelId="{8A89239A-8D0D-4BB2-AC4B-4804C64BCDCF}" type="sibTrans" cxnId="{89032476-0563-4487-95C1-6B72CFFE48C7}">
      <dgm:prSet/>
      <dgm:spPr/>
      <dgm:t>
        <a:bodyPr/>
        <a:lstStyle/>
        <a:p>
          <a:endParaRPr lang="en-US"/>
        </a:p>
      </dgm:t>
    </dgm:pt>
    <dgm:pt modelId="{1700DCC5-FB22-40B4-A993-A71B3DE99D5E}">
      <dgm:prSet phldrT="[Text]"/>
      <dgm:spPr/>
      <dgm:t>
        <a:bodyPr/>
        <a:lstStyle/>
        <a:p>
          <a:r>
            <a:rPr lang="en-US" dirty="0" smtClean="0"/>
            <a:t>Budget Accountability Reports</a:t>
          </a:r>
          <a:endParaRPr lang="en-US" dirty="0"/>
        </a:p>
      </dgm:t>
    </dgm:pt>
    <dgm:pt modelId="{60C6E22B-BD1C-4B13-82EF-A0E33EF9CB69}" type="parTrans" cxnId="{A90ED4F3-808C-4077-A635-24323AFE4EE1}">
      <dgm:prSet/>
      <dgm:spPr/>
      <dgm:t>
        <a:bodyPr/>
        <a:lstStyle/>
        <a:p>
          <a:endParaRPr lang="en-US"/>
        </a:p>
      </dgm:t>
    </dgm:pt>
    <dgm:pt modelId="{73835840-9B24-47EE-9488-2DB6B1707B03}" type="sibTrans" cxnId="{A90ED4F3-808C-4077-A635-24323AFE4EE1}">
      <dgm:prSet/>
      <dgm:spPr/>
      <dgm:t>
        <a:bodyPr/>
        <a:lstStyle/>
        <a:p>
          <a:endParaRPr lang="en-US"/>
        </a:p>
      </dgm:t>
    </dgm:pt>
    <dgm:pt modelId="{19727F9B-CFFE-4393-BE11-0D257AEEFC45}">
      <dgm:prSet phldrT="[Text]"/>
      <dgm:spPr/>
      <dgm:t>
        <a:bodyPr/>
        <a:lstStyle/>
        <a:p>
          <a:r>
            <a:rPr lang="en-US" smtClean="0"/>
            <a:t>Quarterly Performance R2eview</a:t>
          </a:r>
          <a:endParaRPr lang="en-US" dirty="0"/>
        </a:p>
      </dgm:t>
    </dgm:pt>
    <dgm:pt modelId="{DDCAAB58-0586-4D62-842F-50FF843D89C3}" type="parTrans" cxnId="{CFFFAD8D-F987-4343-A633-4332F72AD9DD}">
      <dgm:prSet/>
      <dgm:spPr/>
      <dgm:t>
        <a:bodyPr/>
        <a:lstStyle/>
        <a:p>
          <a:endParaRPr lang="en-US"/>
        </a:p>
      </dgm:t>
    </dgm:pt>
    <dgm:pt modelId="{C917CDC1-371B-4BEA-8E2F-6D81CD183ACD}" type="sibTrans" cxnId="{CFFFAD8D-F987-4343-A633-4332F72AD9DD}">
      <dgm:prSet/>
      <dgm:spPr/>
      <dgm:t>
        <a:bodyPr/>
        <a:lstStyle/>
        <a:p>
          <a:endParaRPr lang="en-US"/>
        </a:p>
      </dgm:t>
    </dgm:pt>
    <dgm:pt modelId="{263448A3-0241-4CCA-AAF8-AFDF4D58AB90}">
      <dgm:prSet phldrT="[Text]"/>
      <dgm:spPr/>
      <dgm:t>
        <a:bodyPr/>
        <a:lstStyle/>
        <a:p>
          <a:r>
            <a:rPr lang="en-US" dirty="0" smtClean="0"/>
            <a:t>Year-end Budget Performance  Assessment Review</a:t>
          </a:r>
          <a:endParaRPr lang="en-US" dirty="0"/>
        </a:p>
      </dgm:t>
    </dgm:pt>
    <dgm:pt modelId="{C28ECE8D-CF32-4CBE-A267-A78681FADAF6}" type="parTrans" cxnId="{9F5D02FE-D7D1-4B73-8C06-EFA5C0B2A023}">
      <dgm:prSet/>
      <dgm:spPr/>
      <dgm:t>
        <a:bodyPr/>
        <a:lstStyle/>
        <a:p>
          <a:endParaRPr lang="en-US"/>
        </a:p>
      </dgm:t>
    </dgm:pt>
    <dgm:pt modelId="{379E2A9E-8EC0-4815-B6F5-4C7CB49D15A2}" type="sibTrans" cxnId="{9F5D02FE-D7D1-4B73-8C06-EFA5C0B2A023}">
      <dgm:prSet/>
      <dgm:spPr/>
      <dgm:t>
        <a:bodyPr/>
        <a:lstStyle/>
        <a:p>
          <a:endParaRPr lang="en-US"/>
        </a:p>
      </dgm:t>
    </dgm:pt>
    <dgm:pt modelId="{E7F97BD0-76B8-4F57-AFE4-F15E6D2AF645}">
      <dgm:prSet phldrT="[Text]"/>
      <dgm:spPr/>
      <dgm:t>
        <a:bodyPr/>
        <a:lstStyle/>
        <a:p>
          <a:r>
            <a:rPr lang="en-US" smtClean="0"/>
            <a:t>Audit</a:t>
          </a:r>
          <a:endParaRPr lang="en-US" dirty="0"/>
        </a:p>
      </dgm:t>
    </dgm:pt>
    <dgm:pt modelId="{2A021D0E-240B-44D6-B4DB-02163E7D8082}" type="parTrans" cxnId="{A9109CDC-DD5C-4E9A-B255-8941D39AE44D}">
      <dgm:prSet/>
      <dgm:spPr/>
      <dgm:t>
        <a:bodyPr/>
        <a:lstStyle/>
        <a:p>
          <a:endParaRPr lang="en-US"/>
        </a:p>
      </dgm:t>
    </dgm:pt>
    <dgm:pt modelId="{5697A289-61DA-4115-A1A7-945C5EBFB628}" type="sibTrans" cxnId="{A9109CDC-DD5C-4E9A-B255-8941D39AE44D}">
      <dgm:prSet/>
      <dgm:spPr/>
      <dgm:t>
        <a:bodyPr/>
        <a:lstStyle/>
        <a:p>
          <a:endParaRPr lang="en-US"/>
        </a:p>
      </dgm:t>
    </dgm:pt>
    <dgm:pt modelId="{6505DC57-C61F-47BB-9DCA-E00DD45DEEE8}" type="pres">
      <dgm:prSet presAssocID="{C16FBA57-E20A-4AFF-9432-37314029689B}" presName="theList" presStyleCnt="0">
        <dgm:presLayoutVars>
          <dgm:dir/>
          <dgm:animLvl val="lvl"/>
          <dgm:resizeHandles val="exact"/>
        </dgm:presLayoutVars>
      </dgm:prSet>
      <dgm:spPr/>
      <dgm:t>
        <a:bodyPr/>
        <a:lstStyle/>
        <a:p>
          <a:endParaRPr lang="en-US"/>
        </a:p>
      </dgm:t>
    </dgm:pt>
    <dgm:pt modelId="{F4831839-D383-44CE-9E21-08698C40E2AE}" type="pres">
      <dgm:prSet presAssocID="{EDF7729C-8C9B-4ACC-A54D-393DCF808850}" presName="compNode" presStyleCnt="0"/>
      <dgm:spPr/>
      <dgm:t>
        <a:bodyPr/>
        <a:lstStyle/>
        <a:p>
          <a:endParaRPr lang="en-US"/>
        </a:p>
      </dgm:t>
    </dgm:pt>
    <dgm:pt modelId="{F65C0CC7-4910-4FDA-9E86-372C30867BBB}" type="pres">
      <dgm:prSet presAssocID="{EDF7729C-8C9B-4ACC-A54D-393DCF808850}" presName="aNode" presStyleLbl="bgShp" presStyleIdx="0" presStyleCnt="4" custLinFactNeighborX="353" custLinFactNeighborY="-2061"/>
      <dgm:spPr/>
      <dgm:t>
        <a:bodyPr/>
        <a:lstStyle/>
        <a:p>
          <a:endParaRPr lang="en-US"/>
        </a:p>
      </dgm:t>
    </dgm:pt>
    <dgm:pt modelId="{9C7AE40A-822B-4C4C-8DEF-6397EE77E281}" type="pres">
      <dgm:prSet presAssocID="{EDF7729C-8C9B-4ACC-A54D-393DCF808850}" presName="textNode" presStyleLbl="bgShp" presStyleIdx="0" presStyleCnt="4"/>
      <dgm:spPr/>
      <dgm:t>
        <a:bodyPr/>
        <a:lstStyle/>
        <a:p>
          <a:endParaRPr lang="en-US"/>
        </a:p>
      </dgm:t>
    </dgm:pt>
    <dgm:pt modelId="{17FAB27E-07F0-42D6-9331-52A8B8A352C6}" type="pres">
      <dgm:prSet presAssocID="{EDF7729C-8C9B-4ACC-A54D-393DCF808850}" presName="compChildNode" presStyleCnt="0"/>
      <dgm:spPr/>
      <dgm:t>
        <a:bodyPr/>
        <a:lstStyle/>
        <a:p>
          <a:endParaRPr lang="en-US"/>
        </a:p>
      </dgm:t>
    </dgm:pt>
    <dgm:pt modelId="{418296C5-BAEA-45A8-A4C5-CE57C8A27A95}" type="pres">
      <dgm:prSet presAssocID="{EDF7729C-8C9B-4ACC-A54D-393DCF808850}" presName="theInnerList" presStyleCnt="0"/>
      <dgm:spPr/>
      <dgm:t>
        <a:bodyPr/>
        <a:lstStyle/>
        <a:p>
          <a:endParaRPr lang="en-US"/>
        </a:p>
      </dgm:t>
    </dgm:pt>
    <dgm:pt modelId="{DC704C09-17E5-4922-912B-7E09BBD167C4}" type="pres">
      <dgm:prSet presAssocID="{BBE1C4D6-A165-4A7F-90C1-E75A9D7967D8}" presName="childNode" presStyleLbl="node1" presStyleIdx="0" presStyleCnt="23">
        <dgm:presLayoutVars>
          <dgm:bulletEnabled val="1"/>
        </dgm:presLayoutVars>
      </dgm:prSet>
      <dgm:spPr/>
      <dgm:t>
        <a:bodyPr/>
        <a:lstStyle/>
        <a:p>
          <a:endParaRPr lang="en-US"/>
        </a:p>
      </dgm:t>
    </dgm:pt>
    <dgm:pt modelId="{435010AB-D22F-4433-B4DD-E70EE99327FE}" type="pres">
      <dgm:prSet presAssocID="{BBE1C4D6-A165-4A7F-90C1-E75A9D7967D8}" presName="aSpace2" presStyleCnt="0"/>
      <dgm:spPr/>
      <dgm:t>
        <a:bodyPr/>
        <a:lstStyle/>
        <a:p>
          <a:endParaRPr lang="en-US"/>
        </a:p>
      </dgm:t>
    </dgm:pt>
    <dgm:pt modelId="{C5A44B00-E954-48A9-8B48-840A5562AA24}" type="pres">
      <dgm:prSet presAssocID="{62DA0511-CC92-4BE0-B577-294C83B72A89}" presName="childNode" presStyleLbl="node1" presStyleIdx="1" presStyleCnt="23">
        <dgm:presLayoutVars>
          <dgm:bulletEnabled val="1"/>
        </dgm:presLayoutVars>
      </dgm:prSet>
      <dgm:spPr/>
      <dgm:t>
        <a:bodyPr/>
        <a:lstStyle/>
        <a:p>
          <a:endParaRPr lang="en-US"/>
        </a:p>
      </dgm:t>
    </dgm:pt>
    <dgm:pt modelId="{205825FD-08EE-4299-84EF-73C9677E16E5}" type="pres">
      <dgm:prSet presAssocID="{62DA0511-CC92-4BE0-B577-294C83B72A89}" presName="aSpace2" presStyleCnt="0"/>
      <dgm:spPr/>
      <dgm:t>
        <a:bodyPr/>
        <a:lstStyle/>
        <a:p>
          <a:endParaRPr lang="en-US"/>
        </a:p>
      </dgm:t>
    </dgm:pt>
    <dgm:pt modelId="{7C8BD081-D096-4F5E-AB24-E48718046CF7}" type="pres">
      <dgm:prSet presAssocID="{0BE2689C-E081-407A-B714-DE99C9B0015B}" presName="childNode" presStyleLbl="node1" presStyleIdx="2" presStyleCnt="23">
        <dgm:presLayoutVars>
          <dgm:bulletEnabled val="1"/>
        </dgm:presLayoutVars>
      </dgm:prSet>
      <dgm:spPr/>
      <dgm:t>
        <a:bodyPr/>
        <a:lstStyle/>
        <a:p>
          <a:endParaRPr lang="en-US"/>
        </a:p>
      </dgm:t>
    </dgm:pt>
    <dgm:pt modelId="{64C88D33-047D-4AEC-89BC-82FEE0ABC746}" type="pres">
      <dgm:prSet presAssocID="{0BE2689C-E081-407A-B714-DE99C9B0015B}" presName="aSpace2" presStyleCnt="0"/>
      <dgm:spPr/>
      <dgm:t>
        <a:bodyPr/>
        <a:lstStyle/>
        <a:p>
          <a:endParaRPr lang="en-US"/>
        </a:p>
      </dgm:t>
    </dgm:pt>
    <dgm:pt modelId="{3E45793F-9349-4471-97ED-18624737EC0A}" type="pres">
      <dgm:prSet presAssocID="{F9561569-3A57-4CA4-A11A-BC59B4C74675}" presName="childNode" presStyleLbl="node1" presStyleIdx="3" presStyleCnt="23">
        <dgm:presLayoutVars>
          <dgm:bulletEnabled val="1"/>
        </dgm:presLayoutVars>
      </dgm:prSet>
      <dgm:spPr/>
      <dgm:t>
        <a:bodyPr/>
        <a:lstStyle/>
        <a:p>
          <a:endParaRPr lang="en-US"/>
        </a:p>
      </dgm:t>
    </dgm:pt>
    <dgm:pt modelId="{4F8C16C1-3EFA-48BB-8279-04FC8B5A03D5}" type="pres">
      <dgm:prSet presAssocID="{F9561569-3A57-4CA4-A11A-BC59B4C74675}" presName="aSpace2" presStyleCnt="0"/>
      <dgm:spPr/>
      <dgm:t>
        <a:bodyPr/>
        <a:lstStyle/>
        <a:p>
          <a:endParaRPr lang="en-US"/>
        </a:p>
      </dgm:t>
    </dgm:pt>
    <dgm:pt modelId="{2694F3DA-4775-4889-8B01-CE0D24F8A4B2}" type="pres">
      <dgm:prSet presAssocID="{02FBDF38-6FBB-4482-BD21-F8645B8EE85C}" presName="childNode" presStyleLbl="node1" presStyleIdx="4" presStyleCnt="23">
        <dgm:presLayoutVars>
          <dgm:bulletEnabled val="1"/>
        </dgm:presLayoutVars>
      </dgm:prSet>
      <dgm:spPr/>
      <dgm:t>
        <a:bodyPr/>
        <a:lstStyle/>
        <a:p>
          <a:endParaRPr lang="en-US"/>
        </a:p>
      </dgm:t>
    </dgm:pt>
    <dgm:pt modelId="{E9EBF56D-D779-4534-B412-6DC9F5803682}" type="pres">
      <dgm:prSet presAssocID="{02FBDF38-6FBB-4482-BD21-F8645B8EE85C}" presName="aSpace2" presStyleCnt="0"/>
      <dgm:spPr/>
      <dgm:t>
        <a:bodyPr/>
        <a:lstStyle/>
        <a:p>
          <a:endParaRPr lang="en-US"/>
        </a:p>
      </dgm:t>
    </dgm:pt>
    <dgm:pt modelId="{57ABE144-4D36-4087-9192-41C7D895772C}" type="pres">
      <dgm:prSet presAssocID="{F89B2D6E-8B51-4113-B6C4-C1EC5EC5F016}" presName="childNode" presStyleLbl="node1" presStyleIdx="5" presStyleCnt="23">
        <dgm:presLayoutVars>
          <dgm:bulletEnabled val="1"/>
        </dgm:presLayoutVars>
      </dgm:prSet>
      <dgm:spPr/>
      <dgm:t>
        <a:bodyPr/>
        <a:lstStyle/>
        <a:p>
          <a:endParaRPr lang="en-US"/>
        </a:p>
      </dgm:t>
    </dgm:pt>
    <dgm:pt modelId="{B4856A32-BE79-4080-A207-20B9E2531B64}" type="pres">
      <dgm:prSet presAssocID="{F89B2D6E-8B51-4113-B6C4-C1EC5EC5F016}" presName="aSpace2" presStyleCnt="0"/>
      <dgm:spPr/>
      <dgm:t>
        <a:bodyPr/>
        <a:lstStyle/>
        <a:p>
          <a:endParaRPr lang="en-US"/>
        </a:p>
      </dgm:t>
    </dgm:pt>
    <dgm:pt modelId="{64FA341C-A644-47C4-8014-954AA951EA05}" type="pres">
      <dgm:prSet presAssocID="{0D4D84C0-9856-49EA-A30A-ECC5B8C9B9B0}" presName="childNode" presStyleLbl="node1" presStyleIdx="6" presStyleCnt="23">
        <dgm:presLayoutVars>
          <dgm:bulletEnabled val="1"/>
        </dgm:presLayoutVars>
      </dgm:prSet>
      <dgm:spPr/>
      <dgm:t>
        <a:bodyPr/>
        <a:lstStyle/>
        <a:p>
          <a:endParaRPr lang="en-US"/>
        </a:p>
      </dgm:t>
    </dgm:pt>
    <dgm:pt modelId="{2F769600-9046-4E3F-95BF-7E088179B758}" type="pres">
      <dgm:prSet presAssocID="{EDF7729C-8C9B-4ACC-A54D-393DCF808850}" presName="aSpace" presStyleCnt="0"/>
      <dgm:spPr/>
      <dgm:t>
        <a:bodyPr/>
        <a:lstStyle/>
        <a:p>
          <a:endParaRPr lang="en-US"/>
        </a:p>
      </dgm:t>
    </dgm:pt>
    <dgm:pt modelId="{50FB4ADF-19E5-448A-A37C-F9609484EFE2}" type="pres">
      <dgm:prSet presAssocID="{4D694480-7991-467F-88BA-0DEB55412564}" presName="compNode" presStyleCnt="0"/>
      <dgm:spPr/>
      <dgm:t>
        <a:bodyPr/>
        <a:lstStyle/>
        <a:p>
          <a:endParaRPr lang="en-US"/>
        </a:p>
      </dgm:t>
    </dgm:pt>
    <dgm:pt modelId="{A71039DB-134F-406F-8E6E-5B759FDE0B86}" type="pres">
      <dgm:prSet presAssocID="{4D694480-7991-467F-88BA-0DEB55412564}" presName="aNode" presStyleLbl="bgShp" presStyleIdx="1" presStyleCnt="4"/>
      <dgm:spPr/>
      <dgm:t>
        <a:bodyPr/>
        <a:lstStyle/>
        <a:p>
          <a:endParaRPr lang="en-US"/>
        </a:p>
      </dgm:t>
    </dgm:pt>
    <dgm:pt modelId="{FD78374F-EC7B-46F5-A88D-01F35A361994}" type="pres">
      <dgm:prSet presAssocID="{4D694480-7991-467F-88BA-0DEB55412564}" presName="textNode" presStyleLbl="bgShp" presStyleIdx="1" presStyleCnt="4"/>
      <dgm:spPr/>
      <dgm:t>
        <a:bodyPr/>
        <a:lstStyle/>
        <a:p>
          <a:endParaRPr lang="en-US"/>
        </a:p>
      </dgm:t>
    </dgm:pt>
    <dgm:pt modelId="{05965CC2-617F-4D1C-91DB-2A50EF751C1D}" type="pres">
      <dgm:prSet presAssocID="{4D694480-7991-467F-88BA-0DEB55412564}" presName="compChildNode" presStyleCnt="0"/>
      <dgm:spPr/>
      <dgm:t>
        <a:bodyPr/>
        <a:lstStyle/>
        <a:p>
          <a:endParaRPr lang="en-US"/>
        </a:p>
      </dgm:t>
    </dgm:pt>
    <dgm:pt modelId="{FDF61FC3-1390-4921-B5FA-43CDE7DE2975}" type="pres">
      <dgm:prSet presAssocID="{4D694480-7991-467F-88BA-0DEB55412564}" presName="theInnerList" presStyleCnt="0"/>
      <dgm:spPr/>
      <dgm:t>
        <a:bodyPr/>
        <a:lstStyle/>
        <a:p>
          <a:endParaRPr lang="en-US"/>
        </a:p>
      </dgm:t>
    </dgm:pt>
    <dgm:pt modelId="{A1B1709E-720B-4BF5-943C-1C59ACDB4972}" type="pres">
      <dgm:prSet presAssocID="{A133F5E5-9C51-4114-8827-0960DE32EB19}" presName="childNode" presStyleLbl="node1" presStyleIdx="7" presStyleCnt="23">
        <dgm:presLayoutVars>
          <dgm:bulletEnabled val="1"/>
        </dgm:presLayoutVars>
      </dgm:prSet>
      <dgm:spPr/>
      <dgm:t>
        <a:bodyPr/>
        <a:lstStyle/>
        <a:p>
          <a:endParaRPr lang="en-US"/>
        </a:p>
      </dgm:t>
    </dgm:pt>
    <dgm:pt modelId="{ABC3CB21-CD12-4C8A-9B4E-2E83032D2E5E}" type="pres">
      <dgm:prSet presAssocID="{A133F5E5-9C51-4114-8827-0960DE32EB19}" presName="aSpace2" presStyleCnt="0"/>
      <dgm:spPr/>
      <dgm:t>
        <a:bodyPr/>
        <a:lstStyle/>
        <a:p>
          <a:endParaRPr lang="en-US"/>
        </a:p>
      </dgm:t>
    </dgm:pt>
    <dgm:pt modelId="{AF550A23-6C95-4AD3-B4EC-60C5CAEDA520}" type="pres">
      <dgm:prSet presAssocID="{8E5B8045-E642-4BA2-9E53-6521C68E26D9}" presName="childNode" presStyleLbl="node1" presStyleIdx="8" presStyleCnt="23">
        <dgm:presLayoutVars>
          <dgm:bulletEnabled val="1"/>
        </dgm:presLayoutVars>
      </dgm:prSet>
      <dgm:spPr/>
      <dgm:t>
        <a:bodyPr/>
        <a:lstStyle/>
        <a:p>
          <a:endParaRPr lang="en-US"/>
        </a:p>
      </dgm:t>
    </dgm:pt>
    <dgm:pt modelId="{65256F21-85B5-44C4-B8FE-4C74DBABBBF8}" type="pres">
      <dgm:prSet presAssocID="{8E5B8045-E642-4BA2-9E53-6521C68E26D9}" presName="aSpace2" presStyleCnt="0"/>
      <dgm:spPr/>
      <dgm:t>
        <a:bodyPr/>
        <a:lstStyle/>
        <a:p>
          <a:endParaRPr lang="en-US"/>
        </a:p>
      </dgm:t>
    </dgm:pt>
    <dgm:pt modelId="{5EF14234-60F1-474D-B077-DAF2994C4FA8}" type="pres">
      <dgm:prSet presAssocID="{377B85C4-08F0-4DDB-A2E3-577AA3F756A2}" presName="childNode" presStyleLbl="node1" presStyleIdx="9" presStyleCnt="23">
        <dgm:presLayoutVars>
          <dgm:bulletEnabled val="1"/>
        </dgm:presLayoutVars>
      </dgm:prSet>
      <dgm:spPr/>
      <dgm:t>
        <a:bodyPr/>
        <a:lstStyle/>
        <a:p>
          <a:endParaRPr lang="en-US"/>
        </a:p>
      </dgm:t>
    </dgm:pt>
    <dgm:pt modelId="{037EEF7C-7B50-4E09-9085-E4E62843A221}" type="pres">
      <dgm:prSet presAssocID="{377B85C4-08F0-4DDB-A2E3-577AA3F756A2}" presName="aSpace2" presStyleCnt="0"/>
      <dgm:spPr/>
      <dgm:t>
        <a:bodyPr/>
        <a:lstStyle/>
        <a:p>
          <a:endParaRPr lang="en-US"/>
        </a:p>
      </dgm:t>
    </dgm:pt>
    <dgm:pt modelId="{83C57037-F5E1-4CD3-8FD9-19969EA8DE7A}" type="pres">
      <dgm:prSet presAssocID="{37C6F595-C8F2-4DCB-A1D8-CEB546050416}" presName="childNode" presStyleLbl="node1" presStyleIdx="10" presStyleCnt="23">
        <dgm:presLayoutVars>
          <dgm:bulletEnabled val="1"/>
        </dgm:presLayoutVars>
      </dgm:prSet>
      <dgm:spPr/>
      <dgm:t>
        <a:bodyPr/>
        <a:lstStyle/>
        <a:p>
          <a:endParaRPr lang="en-US"/>
        </a:p>
      </dgm:t>
    </dgm:pt>
    <dgm:pt modelId="{A74FC79D-C58C-41F9-9B19-23996909BBF9}" type="pres">
      <dgm:prSet presAssocID="{37C6F595-C8F2-4DCB-A1D8-CEB546050416}" presName="aSpace2" presStyleCnt="0"/>
      <dgm:spPr/>
      <dgm:t>
        <a:bodyPr/>
        <a:lstStyle/>
        <a:p>
          <a:endParaRPr lang="en-US"/>
        </a:p>
      </dgm:t>
    </dgm:pt>
    <dgm:pt modelId="{8E8BEB77-F638-430C-AE9C-DC58426EC903}" type="pres">
      <dgm:prSet presAssocID="{923556E9-281F-4A6B-BEE1-E1CA24E3650B}" presName="childNode" presStyleLbl="node1" presStyleIdx="11" presStyleCnt="23">
        <dgm:presLayoutVars>
          <dgm:bulletEnabled val="1"/>
        </dgm:presLayoutVars>
      </dgm:prSet>
      <dgm:spPr/>
      <dgm:t>
        <a:bodyPr/>
        <a:lstStyle/>
        <a:p>
          <a:endParaRPr lang="en-US"/>
        </a:p>
      </dgm:t>
    </dgm:pt>
    <dgm:pt modelId="{5E3F5050-8424-4C10-BF72-6020011D1E64}" type="pres">
      <dgm:prSet presAssocID="{4D694480-7991-467F-88BA-0DEB55412564}" presName="aSpace" presStyleCnt="0"/>
      <dgm:spPr/>
      <dgm:t>
        <a:bodyPr/>
        <a:lstStyle/>
        <a:p>
          <a:endParaRPr lang="en-US"/>
        </a:p>
      </dgm:t>
    </dgm:pt>
    <dgm:pt modelId="{7243EFC5-2E91-472D-8A7A-66E2AA893417}" type="pres">
      <dgm:prSet presAssocID="{710FA3B2-48E0-4C6D-B072-E757B73EB0B6}" presName="compNode" presStyleCnt="0"/>
      <dgm:spPr/>
      <dgm:t>
        <a:bodyPr/>
        <a:lstStyle/>
        <a:p>
          <a:endParaRPr lang="en-US"/>
        </a:p>
      </dgm:t>
    </dgm:pt>
    <dgm:pt modelId="{6DB0DF02-B309-49E4-81A1-592F5A771D6D}" type="pres">
      <dgm:prSet presAssocID="{710FA3B2-48E0-4C6D-B072-E757B73EB0B6}" presName="aNode" presStyleLbl="bgShp" presStyleIdx="2" presStyleCnt="4" custLinFactNeighborX="-855" custLinFactNeighborY="542"/>
      <dgm:spPr/>
      <dgm:t>
        <a:bodyPr/>
        <a:lstStyle/>
        <a:p>
          <a:endParaRPr lang="en-US"/>
        </a:p>
      </dgm:t>
    </dgm:pt>
    <dgm:pt modelId="{FE3EE4B3-D5A6-497B-99D2-4D18F9220C58}" type="pres">
      <dgm:prSet presAssocID="{710FA3B2-48E0-4C6D-B072-E757B73EB0B6}" presName="textNode" presStyleLbl="bgShp" presStyleIdx="2" presStyleCnt="4"/>
      <dgm:spPr/>
      <dgm:t>
        <a:bodyPr/>
        <a:lstStyle/>
        <a:p>
          <a:endParaRPr lang="en-US"/>
        </a:p>
      </dgm:t>
    </dgm:pt>
    <dgm:pt modelId="{8B73842C-C17F-4E49-BD9D-2A729236F8CB}" type="pres">
      <dgm:prSet presAssocID="{710FA3B2-48E0-4C6D-B072-E757B73EB0B6}" presName="compChildNode" presStyleCnt="0"/>
      <dgm:spPr/>
      <dgm:t>
        <a:bodyPr/>
        <a:lstStyle/>
        <a:p>
          <a:endParaRPr lang="en-US"/>
        </a:p>
      </dgm:t>
    </dgm:pt>
    <dgm:pt modelId="{818D6223-BA6A-44CD-83B0-A09C7332E83B}" type="pres">
      <dgm:prSet presAssocID="{710FA3B2-48E0-4C6D-B072-E757B73EB0B6}" presName="theInnerList" presStyleCnt="0"/>
      <dgm:spPr/>
      <dgm:t>
        <a:bodyPr/>
        <a:lstStyle/>
        <a:p>
          <a:endParaRPr lang="en-US"/>
        </a:p>
      </dgm:t>
    </dgm:pt>
    <dgm:pt modelId="{FD07073E-7D6B-4AE0-9407-73729CDB4188}" type="pres">
      <dgm:prSet presAssocID="{D3180B90-47AF-484F-9D98-E7552ACB0ADE}" presName="childNode" presStyleLbl="node1" presStyleIdx="12" presStyleCnt="23">
        <dgm:presLayoutVars>
          <dgm:bulletEnabled val="1"/>
        </dgm:presLayoutVars>
      </dgm:prSet>
      <dgm:spPr/>
      <dgm:t>
        <a:bodyPr/>
        <a:lstStyle/>
        <a:p>
          <a:endParaRPr lang="en-US"/>
        </a:p>
      </dgm:t>
    </dgm:pt>
    <dgm:pt modelId="{33FE0D45-F961-4C54-87DA-AEB56EEB59EC}" type="pres">
      <dgm:prSet presAssocID="{D3180B90-47AF-484F-9D98-E7552ACB0ADE}" presName="aSpace2" presStyleCnt="0"/>
      <dgm:spPr/>
      <dgm:t>
        <a:bodyPr/>
        <a:lstStyle/>
        <a:p>
          <a:endParaRPr lang="en-US"/>
        </a:p>
      </dgm:t>
    </dgm:pt>
    <dgm:pt modelId="{278A14C5-A689-41A4-8263-F6CF05FAF9FD}" type="pres">
      <dgm:prSet presAssocID="{20C52F74-50D8-4641-A10C-728F1C414744}" presName="childNode" presStyleLbl="node1" presStyleIdx="13" presStyleCnt="23">
        <dgm:presLayoutVars>
          <dgm:bulletEnabled val="1"/>
        </dgm:presLayoutVars>
      </dgm:prSet>
      <dgm:spPr/>
      <dgm:t>
        <a:bodyPr/>
        <a:lstStyle/>
        <a:p>
          <a:endParaRPr lang="en-US"/>
        </a:p>
      </dgm:t>
    </dgm:pt>
    <dgm:pt modelId="{5F841354-56AA-46EA-BD5F-6E5124FF907E}" type="pres">
      <dgm:prSet presAssocID="{20C52F74-50D8-4641-A10C-728F1C414744}" presName="aSpace2" presStyleCnt="0"/>
      <dgm:spPr/>
      <dgm:t>
        <a:bodyPr/>
        <a:lstStyle/>
        <a:p>
          <a:endParaRPr lang="en-US"/>
        </a:p>
      </dgm:t>
    </dgm:pt>
    <dgm:pt modelId="{0C13F475-3400-4AAC-A251-1C6D6DA0F462}" type="pres">
      <dgm:prSet presAssocID="{BDA42DBA-DF0F-4FE9-BCDD-26DAE09B884A}" presName="childNode" presStyleLbl="node1" presStyleIdx="14" presStyleCnt="23">
        <dgm:presLayoutVars>
          <dgm:bulletEnabled val="1"/>
        </dgm:presLayoutVars>
      </dgm:prSet>
      <dgm:spPr/>
      <dgm:t>
        <a:bodyPr/>
        <a:lstStyle/>
        <a:p>
          <a:endParaRPr lang="en-US"/>
        </a:p>
      </dgm:t>
    </dgm:pt>
    <dgm:pt modelId="{94356F80-70D1-4E03-98D9-4CE73059ECF6}" type="pres">
      <dgm:prSet presAssocID="{BDA42DBA-DF0F-4FE9-BCDD-26DAE09B884A}" presName="aSpace2" presStyleCnt="0"/>
      <dgm:spPr/>
      <dgm:t>
        <a:bodyPr/>
        <a:lstStyle/>
        <a:p>
          <a:endParaRPr lang="en-US"/>
        </a:p>
      </dgm:t>
    </dgm:pt>
    <dgm:pt modelId="{200C3717-1E16-4309-8196-66DEA5F8FEBB}" type="pres">
      <dgm:prSet presAssocID="{86C509A1-3ACF-4F18-ABFB-3FB9FD386745}" presName="childNode" presStyleLbl="node1" presStyleIdx="15" presStyleCnt="23">
        <dgm:presLayoutVars>
          <dgm:bulletEnabled val="1"/>
        </dgm:presLayoutVars>
      </dgm:prSet>
      <dgm:spPr/>
      <dgm:t>
        <a:bodyPr/>
        <a:lstStyle/>
        <a:p>
          <a:endParaRPr lang="en-US"/>
        </a:p>
      </dgm:t>
    </dgm:pt>
    <dgm:pt modelId="{AE7B79E3-3FDF-44CC-8BE0-C8B80A178D63}" type="pres">
      <dgm:prSet presAssocID="{86C509A1-3ACF-4F18-ABFB-3FB9FD386745}" presName="aSpace2" presStyleCnt="0"/>
      <dgm:spPr/>
      <dgm:t>
        <a:bodyPr/>
        <a:lstStyle/>
        <a:p>
          <a:endParaRPr lang="en-US"/>
        </a:p>
      </dgm:t>
    </dgm:pt>
    <dgm:pt modelId="{EA25C786-1C66-44FE-8314-CB9D69B4D3AC}" type="pres">
      <dgm:prSet presAssocID="{4D7D4EEC-1D48-414E-B9FA-DBFEB5AC1DCD}" presName="childNode" presStyleLbl="node1" presStyleIdx="16" presStyleCnt="23">
        <dgm:presLayoutVars>
          <dgm:bulletEnabled val="1"/>
        </dgm:presLayoutVars>
      </dgm:prSet>
      <dgm:spPr/>
      <dgm:t>
        <a:bodyPr/>
        <a:lstStyle/>
        <a:p>
          <a:endParaRPr lang="en-US"/>
        </a:p>
      </dgm:t>
    </dgm:pt>
    <dgm:pt modelId="{6AEF8441-00F0-414C-A3F1-AAB8ECDCC078}" type="pres">
      <dgm:prSet presAssocID="{4D7D4EEC-1D48-414E-B9FA-DBFEB5AC1DCD}" presName="aSpace2" presStyleCnt="0"/>
      <dgm:spPr/>
      <dgm:t>
        <a:bodyPr/>
        <a:lstStyle/>
        <a:p>
          <a:endParaRPr lang="en-US"/>
        </a:p>
      </dgm:t>
    </dgm:pt>
    <dgm:pt modelId="{D6A835BC-3D91-495A-B046-AE146DC84D9F}" type="pres">
      <dgm:prSet presAssocID="{8F8FACE9-D7A4-40A2-B745-9B29E4B8B45E}" presName="childNode" presStyleLbl="node1" presStyleIdx="17" presStyleCnt="23">
        <dgm:presLayoutVars>
          <dgm:bulletEnabled val="1"/>
        </dgm:presLayoutVars>
      </dgm:prSet>
      <dgm:spPr/>
      <dgm:t>
        <a:bodyPr/>
        <a:lstStyle/>
        <a:p>
          <a:endParaRPr lang="en-US"/>
        </a:p>
      </dgm:t>
    </dgm:pt>
    <dgm:pt modelId="{8F99D51D-8B19-4FBD-9E37-6E7C08719ADC}" type="pres">
      <dgm:prSet presAssocID="{710FA3B2-48E0-4C6D-B072-E757B73EB0B6}" presName="aSpace" presStyleCnt="0"/>
      <dgm:spPr/>
      <dgm:t>
        <a:bodyPr/>
        <a:lstStyle/>
        <a:p>
          <a:endParaRPr lang="en-US"/>
        </a:p>
      </dgm:t>
    </dgm:pt>
    <dgm:pt modelId="{B149D475-96D8-46E5-9CCA-156C433078AE}" type="pres">
      <dgm:prSet presAssocID="{52BBE621-78BF-404F-ADDB-6BE8C86426ED}" presName="compNode" presStyleCnt="0"/>
      <dgm:spPr/>
      <dgm:t>
        <a:bodyPr/>
        <a:lstStyle/>
        <a:p>
          <a:endParaRPr lang="en-US"/>
        </a:p>
      </dgm:t>
    </dgm:pt>
    <dgm:pt modelId="{59751A85-5CB9-44EA-9937-63C12C5C96CC}" type="pres">
      <dgm:prSet presAssocID="{52BBE621-78BF-404F-ADDB-6BE8C86426ED}" presName="aNode" presStyleLbl="bgShp" presStyleIdx="3" presStyleCnt="4"/>
      <dgm:spPr/>
      <dgm:t>
        <a:bodyPr/>
        <a:lstStyle/>
        <a:p>
          <a:endParaRPr lang="en-US"/>
        </a:p>
      </dgm:t>
    </dgm:pt>
    <dgm:pt modelId="{D61843E2-4573-4303-9F71-0473F168DA83}" type="pres">
      <dgm:prSet presAssocID="{52BBE621-78BF-404F-ADDB-6BE8C86426ED}" presName="textNode" presStyleLbl="bgShp" presStyleIdx="3" presStyleCnt="4"/>
      <dgm:spPr/>
      <dgm:t>
        <a:bodyPr/>
        <a:lstStyle/>
        <a:p>
          <a:endParaRPr lang="en-US"/>
        </a:p>
      </dgm:t>
    </dgm:pt>
    <dgm:pt modelId="{2B174426-B27C-4CFF-8AAC-2FF17E3FBC2E}" type="pres">
      <dgm:prSet presAssocID="{52BBE621-78BF-404F-ADDB-6BE8C86426ED}" presName="compChildNode" presStyleCnt="0"/>
      <dgm:spPr/>
      <dgm:t>
        <a:bodyPr/>
        <a:lstStyle/>
        <a:p>
          <a:endParaRPr lang="en-US"/>
        </a:p>
      </dgm:t>
    </dgm:pt>
    <dgm:pt modelId="{F2C11004-7AE3-43A4-A095-6839CEE5D847}" type="pres">
      <dgm:prSet presAssocID="{52BBE621-78BF-404F-ADDB-6BE8C86426ED}" presName="theInnerList" presStyleCnt="0"/>
      <dgm:spPr/>
      <dgm:t>
        <a:bodyPr/>
        <a:lstStyle/>
        <a:p>
          <a:endParaRPr lang="en-US"/>
        </a:p>
      </dgm:t>
    </dgm:pt>
    <dgm:pt modelId="{31812607-622E-4435-AE2E-843C667ED2F9}" type="pres">
      <dgm:prSet presAssocID="{93698479-B876-47F7-BCA2-3244E28DCB63}" presName="childNode" presStyleLbl="node1" presStyleIdx="18" presStyleCnt="23">
        <dgm:presLayoutVars>
          <dgm:bulletEnabled val="1"/>
        </dgm:presLayoutVars>
      </dgm:prSet>
      <dgm:spPr/>
      <dgm:t>
        <a:bodyPr/>
        <a:lstStyle/>
        <a:p>
          <a:endParaRPr lang="en-US"/>
        </a:p>
      </dgm:t>
    </dgm:pt>
    <dgm:pt modelId="{FDD1B555-ADD3-44FE-AEAB-A341239E6266}" type="pres">
      <dgm:prSet presAssocID="{93698479-B876-47F7-BCA2-3244E28DCB63}" presName="aSpace2" presStyleCnt="0"/>
      <dgm:spPr/>
      <dgm:t>
        <a:bodyPr/>
        <a:lstStyle/>
        <a:p>
          <a:endParaRPr lang="en-US"/>
        </a:p>
      </dgm:t>
    </dgm:pt>
    <dgm:pt modelId="{5D07C22D-D1E8-4589-8C6F-0A75975AA353}" type="pres">
      <dgm:prSet presAssocID="{1700DCC5-FB22-40B4-A993-A71B3DE99D5E}" presName="childNode" presStyleLbl="node1" presStyleIdx="19" presStyleCnt="23">
        <dgm:presLayoutVars>
          <dgm:bulletEnabled val="1"/>
        </dgm:presLayoutVars>
      </dgm:prSet>
      <dgm:spPr/>
      <dgm:t>
        <a:bodyPr/>
        <a:lstStyle/>
        <a:p>
          <a:endParaRPr lang="en-US"/>
        </a:p>
      </dgm:t>
    </dgm:pt>
    <dgm:pt modelId="{12E4F9C3-B0E9-4B3D-A255-1F5ABD47D4BD}" type="pres">
      <dgm:prSet presAssocID="{1700DCC5-FB22-40B4-A993-A71B3DE99D5E}" presName="aSpace2" presStyleCnt="0"/>
      <dgm:spPr/>
      <dgm:t>
        <a:bodyPr/>
        <a:lstStyle/>
        <a:p>
          <a:endParaRPr lang="en-US"/>
        </a:p>
      </dgm:t>
    </dgm:pt>
    <dgm:pt modelId="{DED6C347-1C57-4441-AC8C-BD73075E9EBE}" type="pres">
      <dgm:prSet presAssocID="{19727F9B-CFFE-4393-BE11-0D257AEEFC45}" presName="childNode" presStyleLbl="node1" presStyleIdx="20" presStyleCnt="23">
        <dgm:presLayoutVars>
          <dgm:bulletEnabled val="1"/>
        </dgm:presLayoutVars>
      </dgm:prSet>
      <dgm:spPr/>
      <dgm:t>
        <a:bodyPr/>
        <a:lstStyle/>
        <a:p>
          <a:endParaRPr lang="en-US"/>
        </a:p>
      </dgm:t>
    </dgm:pt>
    <dgm:pt modelId="{90B09B1F-2A1E-4771-9563-E63EC7328533}" type="pres">
      <dgm:prSet presAssocID="{19727F9B-CFFE-4393-BE11-0D257AEEFC45}" presName="aSpace2" presStyleCnt="0"/>
      <dgm:spPr/>
      <dgm:t>
        <a:bodyPr/>
        <a:lstStyle/>
        <a:p>
          <a:endParaRPr lang="en-US"/>
        </a:p>
      </dgm:t>
    </dgm:pt>
    <dgm:pt modelId="{53D5707A-FF58-48E7-A4E5-28E303A50E95}" type="pres">
      <dgm:prSet presAssocID="{263448A3-0241-4CCA-AAF8-AFDF4D58AB90}" presName="childNode" presStyleLbl="node1" presStyleIdx="21" presStyleCnt="23">
        <dgm:presLayoutVars>
          <dgm:bulletEnabled val="1"/>
        </dgm:presLayoutVars>
      </dgm:prSet>
      <dgm:spPr/>
      <dgm:t>
        <a:bodyPr/>
        <a:lstStyle/>
        <a:p>
          <a:endParaRPr lang="en-US"/>
        </a:p>
      </dgm:t>
    </dgm:pt>
    <dgm:pt modelId="{8607CD9C-4F94-4937-B2C8-25EE00373598}" type="pres">
      <dgm:prSet presAssocID="{263448A3-0241-4CCA-AAF8-AFDF4D58AB90}" presName="aSpace2" presStyleCnt="0"/>
      <dgm:spPr/>
      <dgm:t>
        <a:bodyPr/>
        <a:lstStyle/>
        <a:p>
          <a:endParaRPr lang="en-US"/>
        </a:p>
      </dgm:t>
    </dgm:pt>
    <dgm:pt modelId="{00280F4C-9363-4794-A120-8A79D7785A2C}" type="pres">
      <dgm:prSet presAssocID="{E7F97BD0-76B8-4F57-AFE4-F15E6D2AF645}" presName="childNode" presStyleLbl="node1" presStyleIdx="22" presStyleCnt="23">
        <dgm:presLayoutVars>
          <dgm:bulletEnabled val="1"/>
        </dgm:presLayoutVars>
      </dgm:prSet>
      <dgm:spPr/>
      <dgm:t>
        <a:bodyPr/>
        <a:lstStyle/>
        <a:p>
          <a:endParaRPr lang="en-US"/>
        </a:p>
      </dgm:t>
    </dgm:pt>
  </dgm:ptLst>
  <dgm:cxnLst>
    <dgm:cxn modelId="{89032476-0563-4487-95C1-6B72CFFE48C7}" srcId="{52BBE621-78BF-404F-ADDB-6BE8C86426ED}" destId="{93698479-B876-47F7-BCA2-3244E28DCB63}" srcOrd="0" destOrd="0" parTransId="{0AED05B9-AFB5-490E-94E6-0DC22BD6354F}" sibTransId="{8A89239A-8D0D-4BB2-AC4B-4804C64BCDCF}"/>
    <dgm:cxn modelId="{6EB8B360-FBB4-425E-A076-C50BC8499955}" type="presOf" srcId="{86C509A1-3ACF-4F18-ABFB-3FB9FD386745}" destId="{200C3717-1E16-4309-8196-66DEA5F8FEBB}" srcOrd="0" destOrd="0" presId="urn:microsoft.com/office/officeart/2005/8/layout/lProcess2"/>
    <dgm:cxn modelId="{31785BF7-E8D0-46EA-A305-C9BCC4BCFE54}" type="presOf" srcId="{1700DCC5-FB22-40B4-A993-A71B3DE99D5E}" destId="{5D07C22D-D1E8-4589-8C6F-0A75975AA353}" srcOrd="0" destOrd="0" presId="urn:microsoft.com/office/officeart/2005/8/layout/lProcess2"/>
    <dgm:cxn modelId="{AF1A69DC-3196-431A-BC1D-4EEFC67074D5}" srcId="{EDF7729C-8C9B-4ACC-A54D-393DCF808850}" destId="{02FBDF38-6FBB-4482-BD21-F8645B8EE85C}" srcOrd="4" destOrd="0" parTransId="{2B499EFE-D34B-4EDD-96B1-EB4CB2A095E4}" sibTransId="{62A6C24B-23B7-48BB-8BD9-AF48ED9EC939}"/>
    <dgm:cxn modelId="{1EDD76A3-5A0E-4D3F-841E-0253928D3E16}" type="presOf" srcId="{19727F9B-CFFE-4393-BE11-0D257AEEFC45}" destId="{DED6C347-1C57-4441-AC8C-BD73075E9EBE}" srcOrd="0" destOrd="0" presId="urn:microsoft.com/office/officeart/2005/8/layout/lProcess2"/>
    <dgm:cxn modelId="{5ED2B20C-ACC4-4D2C-9524-8245000D894D}" type="presOf" srcId="{20C52F74-50D8-4641-A10C-728F1C414744}" destId="{278A14C5-A689-41A4-8263-F6CF05FAF9FD}" srcOrd="0" destOrd="0" presId="urn:microsoft.com/office/officeart/2005/8/layout/lProcess2"/>
    <dgm:cxn modelId="{8FF0C97D-737B-4250-A2F8-365B9E7437CB}" type="presOf" srcId="{D3180B90-47AF-484F-9D98-E7552ACB0ADE}" destId="{FD07073E-7D6B-4AE0-9407-73729CDB4188}" srcOrd="0" destOrd="0" presId="urn:microsoft.com/office/officeart/2005/8/layout/lProcess2"/>
    <dgm:cxn modelId="{49F8450D-7D1A-4D22-BD3F-B5B6904B21C1}" type="presOf" srcId="{8F8FACE9-D7A4-40A2-B745-9B29E4B8B45E}" destId="{D6A835BC-3D91-495A-B046-AE146DC84D9F}" srcOrd="0" destOrd="0" presId="urn:microsoft.com/office/officeart/2005/8/layout/lProcess2"/>
    <dgm:cxn modelId="{6AFBBA8A-9AA2-4976-B329-4AF7973571F2}" srcId="{710FA3B2-48E0-4C6D-B072-E757B73EB0B6}" destId="{BDA42DBA-DF0F-4FE9-BCDD-26DAE09B884A}" srcOrd="2" destOrd="0" parTransId="{F1938037-C0B8-41A9-A0EA-03F5AA06BE87}" sibTransId="{0A407F7F-6174-47AD-8561-EC53E3F927CB}"/>
    <dgm:cxn modelId="{E941D445-6E4F-4182-B526-45ECC5EDB000}" srcId="{C16FBA57-E20A-4AFF-9432-37314029689B}" destId="{710FA3B2-48E0-4C6D-B072-E757B73EB0B6}" srcOrd="2" destOrd="0" parTransId="{DD50355E-31D0-4C6D-AB9E-E71BF5B35180}" sibTransId="{8D278E83-7CB3-430E-BF01-346EDD5F2E86}"/>
    <dgm:cxn modelId="{9BDCA324-DFA2-468D-A8AC-E608BBA6130B}" type="presOf" srcId="{923556E9-281F-4A6B-BEE1-E1CA24E3650B}" destId="{8E8BEB77-F638-430C-AE9C-DC58426EC903}" srcOrd="0" destOrd="0" presId="urn:microsoft.com/office/officeart/2005/8/layout/lProcess2"/>
    <dgm:cxn modelId="{77BEAFD3-0BA4-4C3C-9E51-FC9B963AE6A6}" type="presOf" srcId="{0BE2689C-E081-407A-B714-DE99C9B0015B}" destId="{7C8BD081-D096-4F5E-AB24-E48718046CF7}" srcOrd="0" destOrd="0" presId="urn:microsoft.com/office/officeart/2005/8/layout/lProcess2"/>
    <dgm:cxn modelId="{FE6C386B-BE33-42A4-B21B-6D172232456C}" srcId="{4D694480-7991-467F-88BA-0DEB55412564}" destId="{8E5B8045-E642-4BA2-9E53-6521C68E26D9}" srcOrd="1" destOrd="0" parTransId="{CDC2840A-A710-40C4-B7B1-8979691D24B8}" sibTransId="{2FE4A4FE-4FFC-4095-A9CD-8F2818FB2523}"/>
    <dgm:cxn modelId="{E99864AC-7D26-4DAE-B2FA-F67AF50966C7}" srcId="{4D694480-7991-467F-88BA-0DEB55412564}" destId="{923556E9-281F-4A6B-BEE1-E1CA24E3650B}" srcOrd="4" destOrd="0" parTransId="{4FC081E6-CA36-484E-8501-8CC2A4EE9BAC}" sibTransId="{C78EA49E-A45B-41C9-9BBB-A05CEC36452A}"/>
    <dgm:cxn modelId="{888AF8C5-2B6E-4B5A-A3B8-EC648BD46BB4}" srcId="{4D694480-7991-467F-88BA-0DEB55412564}" destId="{37C6F595-C8F2-4DCB-A1D8-CEB546050416}" srcOrd="3" destOrd="0" parTransId="{B288D611-ED9B-4BF1-9F70-029D6C8263C8}" sibTransId="{42AE6C7D-4BC7-4994-AF72-D1D52DC2CCD9}"/>
    <dgm:cxn modelId="{60800CB3-5DA7-4D2A-899B-BA57114AB000}" type="presOf" srcId="{F9561569-3A57-4CA4-A11A-BC59B4C74675}" destId="{3E45793F-9349-4471-97ED-18624737EC0A}" srcOrd="0" destOrd="0" presId="urn:microsoft.com/office/officeart/2005/8/layout/lProcess2"/>
    <dgm:cxn modelId="{BAF03357-BD9A-4508-892D-9EFCDD439D44}" srcId="{C16FBA57-E20A-4AFF-9432-37314029689B}" destId="{52BBE621-78BF-404F-ADDB-6BE8C86426ED}" srcOrd="3" destOrd="0" parTransId="{E57EDFF0-9366-48DD-8F9E-A218BD8548BF}" sibTransId="{C5822BEB-DA3D-4C3C-8AE4-F241DF28CE42}"/>
    <dgm:cxn modelId="{A9109CDC-DD5C-4E9A-B255-8941D39AE44D}" srcId="{52BBE621-78BF-404F-ADDB-6BE8C86426ED}" destId="{E7F97BD0-76B8-4F57-AFE4-F15E6D2AF645}" srcOrd="4" destOrd="0" parTransId="{2A021D0E-240B-44D6-B4DB-02163E7D8082}" sibTransId="{5697A289-61DA-4115-A1A7-945C5EBFB628}"/>
    <dgm:cxn modelId="{CFFFAD8D-F987-4343-A633-4332F72AD9DD}" srcId="{52BBE621-78BF-404F-ADDB-6BE8C86426ED}" destId="{19727F9B-CFFE-4393-BE11-0D257AEEFC45}" srcOrd="2" destOrd="0" parTransId="{DDCAAB58-0586-4D62-842F-50FF843D89C3}" sibTransId="{C917CDC1-371B-4BEA-8E2F-6D81CD183ACD}"/>
    <dgm:cxn modelId="{3BC484D4-BF90-4BED-AD2A-523263F2BCAA}" type="presOf" srcId="{A133F5E5-9C51-4114-8827-0960DE32EB19}" destId="{A1B1709E-720B-4BF5-943C-1C59ACDB4972}" srcOrd="0" destOrd="0" presId="urn:microsoft.com/office/officeart/2005/8/layout/lProcess2"/>
    <dgm:cxn modelId="{0C7F8988-6D39-44AF-A518-BE1673F53405}" srcId="{C16FBA57-E20A-4AFF-9432-37314029689B}" destId="{4D694480-7991-467F-88BA-0DEB55412564}" srcOrd="1" destOrd="0" parTransId="{8F271775-AC22-4D2C-B2EB-66E2403B220F}" sibTransId="{27C46937-299F-4EDD-9CFE-17858961F92C}"/>
    <dgm:cxn modelId="{0C4341FC-E5C5-4788-8ED5-18EEC06489C2}" srcId="{4D694480-7991-467F-88BA-0DEB55412564}" destId="{A133F5E5-9C51-4114-8827-0960DE32EB19}" srcOrd="0" destOrd="0" parTransId="{AD9D0BB4-075A-41A4-BAE2-0C6B88DBC18E}" sibTransId="{01AC6BDB-433A-4004-A37D-29A81BAC19A1}"/>
    <dgm:cxn modelId="{C570CD80-A25F-4763-A01C-BD69343AFF39}" srcId="{710FA3B2-48E0-4C6D-B072-E757B73EB0B6}" destId="{8F8FACE9-D7A4-40A2-B745-9B29E4B8B45E}" srcOrd="5" destOrd="0" parTransId="{CF77AA88-9B19-47A7-8F77-8E3BF4E711CF}" sibTransId="{FE7721B5-3D4D-4A49-86B6-72266DFF5BC8}"/>
    <dgm:cxn modelId="{F4DF8C1B-C9F7-4E60-97BF-18D6739851D0}" type="presOf" srcId="{710FA3B2-48E0-4C6D-B072-E757B73EB0B6}" destId="{FE3EE4B3-D5A6-497B-99D2-4D18F9220C58}" srcOrd="1" destOrd="0" presId="urn:microsoft.com/office/officeart/2005/8/layout/lProcess2"/>
    <dgm:cxn modelId="{4951CAFA-E5DB-4AC2-89D7-EAAF970D78F3}" type="presOf" srcId="{F89B2D6E-8B51-4113-B6C4-C1EC5EC5F016}" destId="{57ABE144-4D36-4087-9192-41C7D895772C}" srcOrd="0" destOrd="0" presId="urn:microsoft.com/office/officeart/2005/8/layout/lProcess2"/>
    <dgm:cxn modelId="{A4309556-1032-4168-A8D0-67E3FC5B24EA}" srcId="{710FA3B2-48E0-4C6D-B072-E757B73EB0B6}" destId="{D3180B90-47AF-484F-9D98-E7552ACB0ADE}" srcOrd="0" destOrd="0" parTransId="{1E9FFCAE-BAA0-4E87-8EFC-B20CBA973614}" sibTransId="{DE0C42C1-80A6-44B2-8EA0-840560094BB6}"/>
    <dgm:cxn modelId="{6868A405-23A6-4C2E-8897-F8DF8B1AA6DA}" type="presOf" srcId="{52BBE621-78BF-404F-ADDB-6BE8C86426ED}" destId="{D61843E2-4573-4303-9F71-0473F168DA83}" srcOrd="1" destOrd="0" presId="urn:microsoft.com/office/officeart/2005/8/layout/lProcess2"/>
    <dgm:cxn modelId="{A90ED4F3-808C-4077-A635-24323AFE4EE1}" srcId="{52BBE621-78BF-404F-ADDB-6BE8C86426ED}" destId="{1700DCC5-FB22-40B4-A993-A71B3DE99D5E}" srcOrd="1" destOrd="0" parTransId="{60C6E22B-BD1C-4B13-82EF-A0E33EF9CB69}" sibTransId="{73835840-9B24-47EE-9488-2DB6B1707B03}"/>
    <dgm:cxn modelId="{4AD316BE-6E7A-4CFC-BFA5-898CCCB35652}" srcId="{710FA3B2-48E0-4C6D-B072-E757B73EB0B6}" destId="{20C52F74-50D8-4641-A10C-728F1C414744}" srcOrd="1" destOrd="0" parTransId="{3DD1D464-616A-41D1-A8B0-7CEEACD766CE}" sibTransId="{AEB198A9-9BB5-4457-8E1E-5742C1556193}"/>
    <dgm:cxn modelId="{BAC1E17B-3FB1-46C5-B851-BB81F1357B5D}" srcId="{EDF7729C-8C9B-4ACC-A54D-393DCF808850}" destId="{0BE2689C-E081-407A-B714-DE99C9B0015B}" srcOrd="2" destOrd="0" parTransId="{FE617F20-4786-4EBB-9DD6-4CBE3DC62189}" sibTransId="{3EF488C0-D389-4ED4-BA11-E62475A35BEC}"/>
    <dgm:cxn modelId="{C80A9A2B-F152-44D7-933A-F0998C54999E}" srcId="{710FA3B2-48E0-4C6D-B072-E757B73EB0B6}" destId="{4D7D4EEC-1D48-414E-B9FA-DBFEB5AC1DCD}" srcOrd="4" destOrd="0" parTransId="{28E72B27-5BFF-4712-B271-169A523ACC1B}" sibTransId="{F4911DD9-46D3-46D5-A054-86322AFC3314}"/>
    <dgm:cxn modelId="{3168A8BD-E9E8-4530-93C1-99C0432A3EEE}" srcId="{EDF7729C-8C9B-4ACC-A54D-393DCF808850}" destId="{F9561569-3A57-4CA4-A11A-BC59B4C74675}" srcOrd="3" destOrd="0" parTransId="{FE4D9E93-6FA2-44E5-B001-2C2D22052B78}" sibTransId="{C91710B2-F88F-4BE0-873C-7502A5729288}"/>
    <dgm:cxn modelId="{A00F4E92-F5B0-49BC-8E49-C025F7275293}" type="presOf" srcId="{4D7D4EEC-1D48-414E-B9FA-DBFEB5AC1DCD}" destId="{EA25C786-1C66-44FE-8314-CB9D69B4D3AC}" srcOrd="0" destOrd="0" presId="urn:microsoft.com/office/officeart/2005/8/layout/lProcess2"/>
    <dgm:cxn modelId="{84252040-006D-4707-A38C-B4ACF6C56B8E}" type="presOf" srcId="{EDF7729C-8C9B-4ACC-A54D-393DCF808850}" destId="{9C7AE40A-822B-4C4C-8DEF-6397EE77E281}" srcOrd="1" destOrd="0" presId="urn:microsoft.com/office/officeart/2005/8/layout/lProcess2"/>
    <dgm:cxn modelId="{1C47CC4C-AF1A-4310-9D58-9382E6C9F9FA}" type="presOf" srcId="{52BBE621-78BF-404F-ADDB-6BE8C86426ED}" destId="{59751A85-5CB9-44EA-9937-63C12C5C96CC}" srcOrd="0" destOrd="0" presId="urn:microsoft.com/office/officeart/2005/8/layout/lProcess2"/>
    <dgm:cxn modelId="{7627A5AA-EADB-4449-8368-01EC9CB73FF8}" type="presOf" srcId="{BBE1C4D6-A165-4A7F-90C1-E75A9D7967D8}" destId="{DC704C09-17E5-4922-912B-7E09BBD167C4}" srcOrd="0" destOrd="0" presId="urn:microsoft.com/office/officeart/2005/8/layout/lProcess2"/>
    <dgm:cxn modelId="{9F5D02FE-D7D1-4B73-8C06-EFA5C0B2A023}" srcId="{52BBE621-78BF-404F-ADDB-6BE8C86426ED}" destId="{263448A3-0241-4CCA-AAF8-AFDF4D58AB90}" srcOrd="3" destOrd="0" parTransId="{C28ECE8D-CF32-4CBE-A267-A78681FADAF6}" sibTransId="{379E2A9E-8EC0-4815-B6F5-4C7CB49D15A2}"/>
    <dgm:cxn modelId="{0DC3C261-A23A-4EF0-B69D-FD5EEAC0B7F9}" type="presOf" srcId="{02FBDF38-6FBB-4482-BD21-F8645B8EE85C}" destId="{2694F3DA-4775-4889-8B01-CE0D24F8A4B2}" srcOrd="0" destOrd="0" presId="urn:microsoft.com/office/officeart/2005/8/layout/lProcess2"/>
    <dgm:cxn modelId="{621033C7-555E-421D-A746-AA488FFB6D91}" type="presOf" srcId="{4D694480-7991-467F-88BA-0DEB55412564}" destId="{A71039DB-134F-406F-8E6E-5B759FDE0B86}" srcOrd="0" destOrd="0" presId="urn:microsoft.com/office/officeart/2005/8/layout/lProcess2"/>
    <dgm:cxn modelId="{B852E18D-FA05-4506-A914-011E8F88B113}" srcId="{4D694480-7991-467F-88BA-0DEB55412564}" destId="{377B85C4-08F0-4DDB-A2E3-577AA3F756A2}" srcOrd="2" destOrd="0" parTransId="{1A57DA32-9837-4CC0-9831-65FB802D5519}" sibTransId="{A8EC4CB3-2DB5-48EF-8070-AB7156450E12}"/>
    <dgm:cxn modelId="{5605962C-937A-4BCF-9EB2-5AA976F1FB9D}" type="presOf" srcId="{EDF7729C-8C9B-4ACC-A54D-393DCF808850}" destId="{F65C0CC7-4910-4FDA-9E86-372C30867BBB}" srcOrd="0" destOrd="0" presId="urn:microsoft.com/office/officeart/2005/8/layout/lProcess2"/>
    <dgm:cxn modelId="{340A5B0E-35FD-4B7E-8944-46D6E9B4790C}" type="presOf" srcId="{263448A3-0241-4CCA-AAF8-AFDF4D58AB90}" destId="{53D5707A-FF58-48E7-A4E5-28E303A50E95}" srcOrd="0" destOrd="0" presId="urn:microsoft.com/office/officeart/2005/8/layout/lProcess2"/>
    <dgm:cxn modelId="{2D00FBD4-D8D2-4706-A200-6464C4AA5753}" srcId="{EDF7729C-8C9B-4ACC-A54D-393DCF808850}" destId="{0D4D84C0-9856-49EA-A30A-ECC5B8C9B9B0}" srcOrd="6" destOrd="0" parTransId="{3ECEEA13-938D-4BE5-A439-AB1B0401272D}" sibTransId="{94A2B91D-838F-4E9F-8431-5A4E839FABB8}"/>
    <dgm:cxn modelId="{D6D9A0FD-A62A-4D6F-98C5-03379C470FCE}" type="presOf" srcId="{4D694480-7991-467F-88BA-0DEB55412564}" destId="{FD78374F-EC7B-46F5-A88D-01F35A361994}" srcOrd="1" destOrd="0" presId="urn:microsoft.com/office/officeart/2005/8/layout/lProcess2"/>
    <dgm:cxn modelId="{420F73D7-A3D9-45B4-96C2-8F2B2C86C357}" type="presOf" srcId="{710FA3B2-48E0-4C6D-B072-E757B73EB0B6}" destId="{6DB0DF02-B309-49E4-81A1-592F5A771D6D}" srcOrd="0" destOrd="0" presId="urn:microsoft.com/office/officeart/2005/8/layout/lProcess2"/>
    <dgm:cxn modelId="{638D952C-4D0E-4118-B252-D46461735E5A}" type="presOf" srcId="{BDA42DBA-DF0F-4FE9-BCDD-26DAE09B884A}" destId="{0C13F475-3400-4AAC-A251-1C6D6DA0F462}" srcOrd="0" destOrd="0" presId="urn:microsoft.com/office/officeart/2005/8/layout/lProcess2"/>
    <dgm:cxn modelId="{E0314C1E-54C4-4440-A9DF-95D2E29BA955}" type="presOf" srcId="{E7F97BD0-76B8-4F57-AFE4-F15E6D2AF645}" destId="{00280F4C-9363-4794-A120-8A79D7785A2C}" srcOrd="0" destOrd="0" presId="urn:microsoft.com/office/officeart/2005/8/layout/lProcess2"/>
    <dgm:cxn modelId="{F7891A0B-B8C2-491C-870C-1BB7BB230CFE}" type="presOf" srcId="{93698479-B876-47F7-BCA2-3244E28DCB63}" destId="{31812607-622E-4435-AE2E-843C667ED2F9}" srcOrd="0" destOrd="0" presId="urn:microsoft.com/office/officeart/2005/8/layout/lProcess2"/>
    <dgm:cxn modelId="{4E0C2CA3-26D1-4CFC-BD66-06225A739FE2}" type="presOf" srcId="{37C6F595-C8F2-4DCB-A1D8-CEB546050416}" destId="{83C57037-F5E1-4CD3-8FD9-19969EA8DE7A}" srcOrd="0" destOrd="0" presId="urn:microsoft.com/office/officeart/2005/8/layout/lProcess2"/>
    <dgm:cxn modelId="{90C5AB9A-59B7-439D-9E06-27BE0D0807DB}" srcId="{EDF7729C-8C9B-4ACC-A54D-393DCF808850}" destId="{F89B2D6E-8B51-4113-B6C4-C1EC5EC5F016}" srcOrd="5" destOrd="0" parTransId="{56B31126-D9BF-47D4-9D68-BA969D88CF7F}" sibTransId="{8DDB4818-B19F-405E-898A-24F5EB2F3CF3}"/>
    <dgm:cxn modelId="{AF5FD853-773B-4025-BF08-ED984A1150E8}" type="presOf" srcId="{62DA0511-CC92-4BE0-B577-294C83B72A89}" destId="{C5A44B00-E954-48A9-8B48-840A5562AA24}" srcOrd="0" destOrd="0" presId="urn:microsoft.com/office/officeart/2005/8/layout/lProcess2"/>
    <dgm:cxn modelId="{7A39F5A0-910A-4113-9418-4524357ED104}" type="presOf" srcId="{8E5B8045-E642-4BA2-9E53-6521C68E26D9}" destId="{AF550A23-6C95-4AD3-B4EC-60C5CAEDA520}" srcOrd="0" destOrd="0" presId="urn:microsoft.com/office/officeart/2005/8/layout/lProcess2"/>
    <dgm:cxn modelId="{93DC80CC-7D67-4D91-B7C7-F73AB24D3AEF}" srcId="{EDF7729C-8C9B-4ACC-A54D-393DCF808850}" destId="{62DA0511-CC92-4BE0-B577-294C83B72A89}" srcOrd="1" destOrd="0" parTransId="{13B0B53A-525D-489F-A2E3-DF54D2F201E0}" sibTransId="{91FA308A-DA94-455B-82EC-872B907B2790}"/>
    <dgm:cxn modelId="{8D724EE1-76A6-4353-8092-CA36C62F5CBC}" srcId="{C16FBA57-E20A-4AFF-9432-37314029689B}" destId="{EDF7729C-8C9B-4ACC-A54D-393DCF808850}" srcOrd="0" destOrd="0" parTransId="{A13C5997-DC78-4A31-B731-A6600B949575}" sibTransId="{1BB8BE68-1B77-465E-84FC-AA831C853CED}"/>
    <dgm:cxn modelId="{55A90FF8-B71B-40ED-85B7-A63A777A1D13}" type="presOf" srcId="{377B85C4-08F0-4DDB-A2E3-577AA3F756A2}" destId="{5EF14234-60F1-474D-B077-DAF2994C4FA8}" srcOrd="0" destOrd="0" presId="urn:microsoft.com/office/officeart/2005/8/layout/lProcess2"/>
    <dgm:cxn modelId="{31F2A0E8-453D-443E-87BE-D73C25585083}" srcId="{710FA3B2-48E0-4C6D-B072-E757B73EB0B6}" destId="{86C509A1-3ACF-4F18-ABFB-3FB9FD386745}" srcOrd="3" destOrd="0" parTransId="{35B4D221-C0DA-4E87-968B-B826AF829E5D}" sibTransId="{4F9022FA-2E4B-433D-9779-0BA04BE166B5}"/>
    <dgm:cxn modelId="{698E4E56-2A30-4B6D-8958-CB6FCD7C4972}" srcId="{EDF7729C-8C9B-4ACC-A54D-393DCF808850}" destId="{BBE1C4D6-A165-4A7F-90C1-E75A9D7967D8}" srcOrd="0" destOrd="0" parTransId="{9054A7FA-1F4D-4F08-B558-B015356160E1}" sibTransId="{F84C3948-12E3-4A55-BA0D-952C0C873D02}"/>
    <dgm:cxn modelId="{CC952492-A48F-430D-AF4D-0066FAC49D7C}" type="presOf" srcId="{C16FBA57-E20A-4AFF-9432-37314029689B}" destId="{6505DC57-C61F-47BB-9DCA-E00DD45DEEE8}" srcOrd="0" destOrd="0" presId="urn:microsoft.com/office/officeart/2005/8/layout/lProcess2"/>
    <dgm:cxn modelId="{C1BC231F-5847-403D-887A-59D653339F30}" type="presOf" srcId="{0D4D84C0-9856-49EA-A30A-ECC5B8C9B9B0}" destId="{64FA341C-A644-47C4-8014-954AA951EA05}" srcOrd="0" destOrd="0" presId="urn:microsoft.com/office/officeart/2005/8/layout/lProcess2"/>
    <dgm:cxn modelId="{AF103B49-CDB4-4C2A-8D39-CC1DC506E8FD}" type="presParOf" srcId="{6505DC57-C61F-47BB-9DCA-E00DD45DEEE8}" destId="{F4831839-D383-44CE-9E21-08698C40E2AE}" srcOrd="0" destOrd="0" presId="urn:microsoft.com/office/officeart/2005/8/layout/lProcess2"/>
    <dgm:cxn modelId="{61D80FBA-5B73-4CF4-A5E4-C7F6BD3E4514}" type="presParOf" srcId="{F4831839-D383-44CE-9E21-08698C40E2AE}" destId="{F65C0CC7-4910-4FDA-9E86-372C30867BBB}" srcOrd="0" destOrd="0" presId="urn:microsoft.com/office/officeart/2005/8/layout/lProcess2"/>
    <dgm:cxn modelId="{15504C28-4A1C-496E-8696-BBECB610F9D1}" type="presParOf" srcId="{F4831839-D383-44CE-9E21-08698C40E2AE}" destId="{9C7AE40A-822B-4C4C-8DEF-6397EE77E281}" srcOrd="1" destOrd="0" presId="urn:microsoft.com/office/officeart/2005/8/layout/lProcess2"/>
    <dgm:cxn modelId="{CF0AA881-096C-4E24-AED8-BA412562B36B}" type="presParOf" srcId="{F4831839-D383-44CE-9E21-08698C40E2AE}" destId="{17FAB27E-07F0-42D6-9331-52A8B8A352C6}" srcOrd="2" destOrd="0" presId="urn:microsoft.com/office/officeart/2005/8/layout/lProcess2"/>
    <dgm:cxn modelId="{CA010F48-E403-4EB9-89C0-574721710E12}" type="presParOf" srcId="{17FAB27E-07F0-42D6-9331-52A8B8A352C6}" destId="{418296C5-BAEA-45A8-A4C5-CE57C8A27A95}" srcOrd="0" destOrd="0" presId="urn:microsoft.com/office/officeart/2005/8/layout/lProcess2"/>
    <dgm:cxn modelId="{80662ABE-3879-4B3E-9B1D-282B54230EEC}" type="presParOf" srcId="{418296C5-BAEA-45A8-A4C5-CE57C8A27A95}" destId="{DC704C09-17E5-4922-912B-7E09BBD167C4}" srcOrd="0" destOrd="0" presId="urn:microsoft.com/office/officeart/2005/8/layout/lProcess2"/>
    <dgm:cxn modelId="{A229AC10-7553-43F3-90F3-7FC58E137382}" type="presParOf" srcId="{418296C5-BAEA-45A8-A4C5-CE57C8A27A95}" destId="{435010AB-D22F-4433-B4DD-E70EE99327FE}" srcOrd="1" destOrd="0" presId="urn:microsoft.com/office/officeart/2005/8/layout/lProcess2"/>
    <dgm:cxn modelId="{C396AB98-EB77-4F60-8B95-B95C278C312B}" type="presParOf" srcId="{418296C5-BAEA-45A8-A4C5-CE57C8A27A95}" destId="{C5A44B00-E954-48A9-8B48-840A5562AA24}" srcOrd="2" destOrd="0" presId="urn:microsoft.com/office/officeart/2005/8/layout/lProcess2"/>
    <dgm:cxn modelId="{6485CD53-D11F-4872-A23A-074BFF06EB2F}" type="presParOf" srcId="{418296C5-BAEA-45A8-A4C5-CE57C8A27A95}" destId="{205825FD-08EE-4299-84EF-73C9677E16E5}" srcOrd="3" destOrd="0" presId="urn:microsoft.com/office/officeart/2005/8/layout/lProcess2"/>
    <dgm:cxn modelId="{2AFFCA97-DDD4-4529-A6E3-4424DD6FC60E}" type="presParOf" srcId="{418296C5-BAEA-45A8-A4C5-CE57C8A27A95}" destId="{7C8BD081-D096-4F5E-AB24-E48718046CF7}" srcOrd="4" destOrd="0" presId="urn:microsoft.com/office/officeart/2005/8/layout/lProcess2"/>
    <dgm:cxn modelId="{7347F873-3D9A-45BB-ABE1-70F4A7AC1DC8}" type="presParOf" srcId="{418296C5-BAEA-45A8-A4C5-CE57C8A27A95}" destId="{64C88D33-047D-4AEC-89BC-82FEE0ABC746}" srcOrd="5" destOrd="0" presId="urn:microsoft.com/office/officeart/2005/8/layout/lProcess2"/>
    <dgm:cxn modelId="{9F5D4393-77E1-4AC3-8C4C-0EDEDDC95B30}" type="presParOf" srcId="{418296C5-BAEA-45A8-A4C5-CE57C8A27A95}" destId="{3E45793F-9349-4471-97ED-18624737EC0A}" srcOrd="6" destOrd="0" presId="urn:microsoft.com/office/officeart/2005/8/layout/lProcess2"/>
    <dgm:cxn modelId="{CCAA6EB5-6BA8-4A13-BC5A-F746D35CDF94}" type="presParOf" srcId="{418296C5-BAEA-45A8-A4C5-CE57C8A27A95}" destId="{4F8C16C1-3EFA-48BB-8279-04FC8B5A03D5}" srcOrd="7" destOrd="0" presId="urn:microsoft.com/office/officeart/2005/8/layout/lProcess2"/>
    <dgm:cxn modelId="{2CE0494F-E742-4B54-A651-A2F0E3F544DE}" type="presParOf" srcId="{418296C5-BAEA-45A8-A4C5-CE57C8A27A95}" destId="{2694F3DA-4775-4889-8B01-CE0D24F8A4B2}" srcOrd="8" destOrd="0" presId="urn:microsoft.com/office/officeart/2005/8/layout/lProcess2"/>
    <dgm:cxn modelId="{99C9EE9A-CFF5-43E5-9D4D-24F56CDF20A2}" type="presParOf" srcId="{418296C5-BAEA-45A8-A4C5-CE57C8A27A95}" destId="{E9EBF56D-D779-4534-B412-6DC9F5803682}" srcOrd="9" destOrd="0" presId="urn:microsoft.com/office/officeart/2005/8/layout/lProcess2"/>
    <dgm:cxn modelId="{E6826DE0-1131-468F-A233-9ECF5777811B}" type="presParOf" srcId="{418296C5-BAEA-45A8-A4C5-CE57C8A27A95}" destId="{57ABE144-4D36-4087-9192-41C7D895772C}" srcOrd="10" destOrd="0" presId="urn:microsoft.com/office/officeart/2005/8/layout/lProcess2"/>
    <dgm:cxn modelId="{3F53188C-995C-47FA-BD8E-857DB6CA7F11}" type="presParOf" srcId="{418296C5-BAEA-45A8-A4C5-CE57C8A27A95}" destId="{B4856A32-BE79-4080-A207-20B9E2531B64}" srcOrd="11" destOrd="0" presId="urn:microsoft.com/office/officeart/2005/8/layout/lProcess2"/>
    <dgm:cxn modelId="{5A985F71-B7B2-4BBD-A1DC-F80D76C523E6}" type="presParOf" srcId="{418296C5-BAEA-45A8-A4C5-CE57C8A27A95}" destId="{64FA341C-A644-47C4-8014-954AA951EA05}" srcOrd="12" destOrd="0" presId="urn:microsoft.com/office/officeart/2005/8/layout/lProcess2"/>
    <dgm:cxn modelId="{A1EEA5EE-ACF3-4BF3-81C5-593119773B11}" type="presParOf" srcId="{6505DC57-C61F-47BB-9DCA-E00DD45DEEE8}" destId="{2F769600-9046-4E3F-95BF-7E088179B758}" srcOrd="1" destOrd="0" presId="urn:microsoft.com/office/officeart/2005/8/layout/lProcess2"/>
    <dgm:cxn modelId="{E748D6B4-3D1C-421D-B332-A9DEB02DBB22}" type="presParOf" srcId="{6505DC57-C61F-47BB-9DCA-E00DD45DEEE8}" destId="{50FB4ADF-19E5-448A-A37C-F9609484EFE2}" srcOrd="2" destOrd="0" presId="urn:microsoft.com/office/officeart/2005/8/layout/lProcess2"/>
    <dgm:cxn modelId="{AAF0937A-B5CE-4D02-A6A2-7BF6153A3DC2}" type="presParOf" srcId="{50FB4ADF-19E5-448A-A37C-F9609484EFE2}" destId="{A71039DB-134F-406F-8E6E-5B759FDE0B86}" srcOrd="0" destOrd="0" presId="urn:microsoft.com/office/officeart/2005/8/layout/lProcess2"/>
    <dgm:cxn modelId="{EBC5A867-ED4C-4E2A-A29E-9516056EE646}" type="presParOf" srcId="{50FB4ADF-19E5-448A-A37C-F9609484EFE2}" destId="{FD78374F-EC7B-46F5-A88D-01F35A361994}" srcOrd="1" destOrd="0" presId="urn:microsoft.com/office/officeart/2005/8/layout/lProcess2"/>
    <dgm:cxn modelId="{55FE3759-A144-4C10-BCAF-0F2777917C11}" type="presParOf" srcId="{50FB4ADF-19E5-448A-A37C-F9609484EFE2}" destId="{05965CC2-617F-4D1C-91DB-2A50EF751C1D}" srcOrd="2" destOrd="0" presId="urn:microsoft.com/office/officeart/2005/8/layout/lProcess2"/>
    <dgm:cxn modelId="{946FD4B3-C5FE-4E68-8DDA-5D3491260636}" type="presParOf" srcId="{05965CC2-617F-4D1C-91DB-2A50EF751C1D}" destId="{FDF61FC3-1390-4921-B5FA-43CDE7DE2975}" srcOrd="0" destOrd="0" presId="urn:microsoft.com/office/officeart/2005/8/layout/lProcess2"/>
    <dgm:cxn modelId="{5E78D485-7794-4318-B85D-06E93F6F52DD}" type="presParOf" srcId="{FDF61FC3-1390-4921-B5FA-43CDE7DE2975}" destId="{A1B1709E-720B-4BF5-943C-1C59ACDB4972}" srcOrd="0" destOrd="0" presId="urn:microsoft.com/office/officeart/2005/8/layout/lProcess2"/>
    <dgm:cxn modelId="{4990080E-9902-490B-B84B-A1FE3FE9A150}" type="presParOf" srcId="{FDF61FC3-1390-4921-B5FA-43CDE7DE2975}" destId="{ABC3CB21-CD12-4C8A-9B4E-2E83032D2E5E}" srcOrd="1" destOrd="0" presId="urn:microsoft.com/office/officeart/2005/8/layout/lProcess2"/>
    <dgm:cxn modelId="{7A063CC8-88D6-4243-9FD2-2A0A0E55568F}" type="presParOf" srcId="{FDF61FC3-1390-4921-B5FA-43CDE7DE2975}" destId="{AF550A23-6C95-4AD3-B4EC-60C5CAEDA520}" srcOrd="2" destOrd="0" presId="urn:microsoft.com/office/officeart/2005/8/layout/lProcess2"/>
    <dgm:cxn modelId="{673231DA-98F5-4893-A70C-6E0879A76D09}" type="presParOf" srcId="{FDF61FC3-1390-4921-B5FA-43CDE7DE2975}" destId="{65256F21-85B5-44C4-B8FE-4C74DBABBBF8}" srcOrd="3" destOrd="0" presId="urn:microsoft.com/office/officeart/2005/8/layout/lProcess2"/>
    <dgm:cxn modelId="{6EF111B2-F279-47CD-839A-0C08D29D704F}" type="presParOf" srcId="{FDF61FC3-1390-4921-B5FA-43CDE7DE2975}" destId="{5EF14234-60F1-474D-B077-DAF2994C4FA8}" srcOrd="4" destOrd="0" presId="urn:microsoft.com/office/officeart/2005/8/layout/lProcess2"/>
    <dgm:cxn modelId="{A272B991-9111-4199-A843-E876158E9096}" type="presParOf" srcId="{FDF61FC3-1390-4921-B5FA-43CDE7DE2975}" destId="{037EEF7C-7B50-4E09-9085-E4E62843A221}" srcOrd="5" destOrd="0" presId="urn:microsoft.com/office/officeart/2005/8/layout/lProcess2"/>
    <dgm:cxn modelId="{AF0F438E-25CF-482A-B113-E8921B2BB700}" type="presParOf" srcId="{FDF61FC3-1390-4921-B5FA-43CDE7DE2975}" destId="{83C57037-F5E1-4CD3-8FD9-19969EA8DE7A}" srcOrd="6" destOrd="0" presId="urn:microsoft.com/office/officeart/2005/8/layout/lProcess2"/>
    <dgm:cxn modelId="{96FF5B9C-881D-4AD1-847C-EC462E4B1CB3}" type="presParOf" srcId="{FDF61FC3-1390-4921-B5FA-43CDE7DE2975}" destId="{A74FC79D-C58C-41F9-9B19-23996909BBF9}" srcOrd="7" destOrd="0" presId="urn:microsoft.com/office/officeart/2005/8/layout/lProcess2"/>
    <dgm:cxn modelId="{29A720F2-678A-48C1-AAB4-DE67B444E0AD}" type="presParOf" srcId="{FDF61FC3-1390-4921-B5FA-43CDE7DE2975}" destId="{8E8BEB77-F638-430C-AE9C-DC58426EC903}" srcOrd="8" destOrd="0" presId="urn:microsoft.com/office/officeart/2005/8/layout/lProcess2"/>
    <dgm:cxn modelId="{5B088377-8ACC-47FB-A3E8-7F142F6D6518}" type="presParOf" srcId="{6505DC57-C61F-47BB-9DCA-E00DD45DEEE8}" destId="{5E3F5050-8424-4C10-BF72-6020011D1E64}" srcOrd="3" destOrd="0" presId="urn:microsoft.com/office/officeart/2005/8/layout/lProcess2"/>
    <dgm:cxn modelId="{D69DDEFC-6AB8-4410-8D78-C40318656599}" type="presParOf" srcId="{6505DC57-C61F-47BB-9DCA-E00DD45DEEE8}" destId="{7243EFC5-2E91-472D-8A7A-66E2AA893417}" srcOrd="4" destOrd="0" presId="urn:microsoft.com/office/officeart/2005/8/layout/lProcess2"/>
    <dgm:cxn modelId="{B244F414-E33B-4B5D-BD19-A68FBF7A78AC}" type="presParOf" srcId="{7243EFC5-2E91-472D-8A7A-66E2AA893417}" destId="{6DB0DF02-B309-49E4-81A1-592F5A771D6D}" srcOrd="0" destOrd="0" presId="urn:microsoft.com/office/officeart/2005/8/layout/lProcess2"/>
    <dgm:cxn modelId="{DCC7687C-F30B-49C4-8A3E-CE018203FF7D}" type="presParOf" srcId="{7243EFC5-2E91-472D-8A7A-66E2AA893417}" destId="{FE3EE4B3-D5A6-497B-99D2-4D18F9220C58}" srcOrd="1" destOrd="0" presId="urn:microsoft.com/office/officeart/2005/8/layout/lProcess2"/>
    <dgm:cxn modelId="{30C65D0F-65E6-4D85-B49A-D2EDB12E333D}" type="presParOf" srcId="{7243EFC5-2E91-472D-8A7A-66E2AA893417}" destId="{8B73842C-C17F-4E49-BD9D-2A729236F8CB}" srcOrd="2" destOrd="0" presId="urn:microsoft.com/office/officeart/2005/8/layout/lProcess2"/>
    <dgm:cxn modelId="{B16FCD31-FF8C-4294-988A-1AA1CB589509}" type="presParOf" srcId="{8B73842C-C17F-4E49-BD9D-2A729236F8CB}" destId="{818D6223-BA6A-44CD-83B0-A09C7332E83B}" srcOrd="0" destOrd="0" presId="urn:microsoft.com/office/officeart/2005/8/layout/lProcess2"/>
    <dgm:cxn modelId="{616EED15-835E-446C-B3A7-2FE399FBE084}" type="presParOf" srcId="{818D6223-BA6A-44CD-83B0-A09C7332E83B}" destId="{FD07073E-7D6B-4AE0-9407-73729CDB4188}" srcOrd="0" destOrd="0" presId="urn:microsoft.com/office/officeart/2005/8/layout/lProcess2"/>
    <dgm:cxn modelId="{4A964606-8598-44B8-8443-977E3EA429F4}" type="presParOf" srcId="{818D6223-BA6A-44CD-83B0-A09C7332E83B}" destId="{33FE0D45-F961-4C54-87DA-AEB56EEB59EC}" srcOrd="1" destOrd="0" presId="urn:microsoft.com/office/officeart/2005/8/layout/lProcess2"/>
    <dgm:cxn modelId="{9299EB96-40F2-47E9-85D2-3564EF05BEFF}" type="presParOf" srcId="{818D6223-BA6A-44CD-83B0-A09C7332E83B}" destId="{278A14C5-A689-41A4-8263-F6CF05FAF9FD}" srcOrd="2" destOrd="0" presId="urn:microsoft.com/office/officeart/2005/8/layout/lProcess2"/>
    <dgm:cxn modelId="{D0E34044-1C7D-46F8-937E-4AD1506218E2}" type="presParOf" srcId="{818D6223-BA6A-44CD-83B0-A09C7332E83B}" destId="{5F841354-56AA-46EA-BD5F-6E5124FF907E}" srcOrd="3" destOrd="0" presId="urn:microsoft.com/office/officeart/2005/8/layout/lProcess2"/>
    <dgm:cxn modelId="{A293ECAC-32E9-4A97-A571-B96E771BF742}" type="presParOf" srcId="{818D6223-BA6A-44CD-83B0-A09C7332E83B}" destId="{0C13F475-3400-4AAC-A251-1C6D6DA0F462}" srcOrd="4" destOrd="0" presId="urn:microsoft.com/office/officeart/2005/8/layout/lProcess2"/>
    <dgm:cxn modelId="{1EE7F713-BD31-413E-A61E-4AD81580098B}" type="presParOf" srcId="{818D6223-BA6A-44CD-83B0-A09C7332E83B}" destId="{94356F80-70D1-4E03-98D9-4CE73059ECF6}" srcOrd="5" destOrd="0" presId="urn:microsoft.com/office/officeart/2005/8/layout/lProcess2"/>
    <dgm:cxn modelId="{CA943D56-1111-455E-8181-8D623ED60CF9}" type="presParOf" srcId="{818D6223-BA6A-44CD-83B0-A09C7332E83B}" destId="{200C3717-1E16-4309-8196-66DEA5F8FEBB}" srcOrd="6" destOrd="0" presId="urn:microsoft.com/office/officeart/2005/8/layout/lProcess2"/>
    <dgm:cxn modelId="{6F34E6F9-B7F1-443A-8664-C9D24540616C}" type="presParOf" srcId="{818D6223-BA6A-44CD-83B0-A09C7332E83B}" destId="{AE7B79E3-3FDF-44CC-8BE0-C8B80A178D63}" srcOrd="7" destOrd="0" presId="urn:microsoft.com/office/officeart/2005/8/layout/lProcess2"/>
    <dgm:cxn modelId="{CC1BE721-F4EB-4958-BF37-4DAC63D4F291}" type="presParOf" srcId="{818D6223-BA6A-44CD-83B0-A09C7332E83B}" destId="{EA25C786-1C66-44FE-8314-CB9D69B4D3AC}" srcOrd="8" destOrd="0" presId="urn:microsoft.com/office/officeart/2005/8/layout/lProcess2"/>
    <dgm:cxn modelId="{D30CC8C0-2B5E-480A-A2A0-0CD8697B5A97}" type="presParOf" srcId="{818D6223-BA6A-44CD-83B0-A09C7332E83B}" destId="{6AEF8441-00F0-414C-A3F1-AAB8ECDCC078}" srcOrd="9" destOrd="0" presId="urn:microsoft.com/office/officeart/2005/8/layout/lProcess2"/>
    <dgm:cxn modelId="{CE177D3F-6E6B-489E-9C96-73F910D54982}" type="presParOf" srcId="{818D6223-BA6A-44CD-83B0-A09C7332E83B}" destId="{D6A835BC-3D91-495A-B046-AE146DC84D9F}" srcOrd="10" destOrd="0" presId="urn:microsoft.com/office/officeart/2005/8/layout/lProcess2"/>
    <dgm:cxn modelId="{5D6D84D2-98B7-4F9C-B0E0-F2162A7E1EEF}" type="presParOf" srcId="{6505DC57-C61F-47BB-9DCA-E00DD45DEEE8}" destId="{8F99D51D-8B19-4FBD-9E37-6E7C08719ADC}" srcOrd="5" destOrd="0" presId="urn:microsoft.com/office/officeart/2005/8/layout/lProcess2"/>
    <dgm:cxn modelId="{6339934A-A3AE-475F-A592-852474BA4223}" type="presParOf" srcId="{6505DC57-C61F-47BB-9DCA-E00DD45DEEE8}" destId="{B149D475-96D8-46E5-9CCA-156C433078AE}" srcOrd="6" destOrd="0" presId="urn:microsoft.com/office/officeart/2005/8/layout/lProcess2"/>
    <dgm:cxn modelId="{80E4D01C-2BE3-4343-88F6-01B2CD58F714}" type="presParOf" srcId="{B149D475-96D8-46E5-9CCA-156C433078AE}" destId="{59751A85-5CB9-44EA-9937-63C12C5C96CC}" srcOrd="0" destOrd="0" presId="urn:microsoft.com/office/officeart/2005/8/layout/lProcess2"/>
    <dgm:cxn modelId="{1921C7EB-10DC-4E98-8E28-DD9B8AF1541B}" type="presParOf" srcId="{B149D475-96D8-46E5-9CCA-156C433078AE}" destId="{D61843E2-4573-4303-9F71-0473F168DA83}" srcOrd="1" destOrd="0" presId="urn:microsoft.com/office/officeart/2005/8/layout/lProcess2"/>
    <dgm:cxn modelId="{6E73093B-A049-4BF0-A505-9AFCA980770C}" type="presParOf" srcId="{B149D475-96D8-46E5-9CCA-156C433078AE}" destId="{2B174426-B27C-4CFF-8AAC-2FF17E3FBC2E}" srcOrd="2" destOrd="0" presId="urn:microsoft.com/office/officeart/2005/8/layout/lProcess2"/>
    <dgm:cxn modelId="{D5C1EF69-D8A2-47DE-B38B-8A7308351EDE}" type="presParOf" srcId="{2B174426-B27C-4CFF-8AAC-2FF17E3FBC2E}" destId="{F2C11004-7AE3-43A4-A095-6839CEE5D847}" srcOrd="0" destOrd="0" presId="urn:microsoft.com/office/officeart/2005/8/layout/lProcess2"/>
    <dgm:cxn modelId="{1BE0C458-E53F-4642-9957-24EFAE6F3ABE}" type="presParOf" srcId="{F2C11004-7AE3-43A4-A095-6839CEE5D847}" destId="{31812607-622E-4435-AE2E-843C667ED2F9}" srcOrd="0" destOrd="0" presId="urn:microsoft.com/office/officeart/2005/8/layout/lProcess2"/>
    <dgm:cxn modelId="{CB462048-CD39-43C0-ACB6-03F6CCAFC5D1}" type="presParOf" srcId="{F2C11004-7AE3-43A4-A095-6839CEE5D847}" destId="{FDD1B555-ADD3-44FE-AEAB-A341239E6266}" srcOrd="1" destOrd="0" presId="urn:microsoft.com/office/officeart/2005/8/layout/lProcess2"/>
    <dgm:cxn modelId="{8F3BB368-9DC7-4C6C-89E2-1C781D266086}" type="presParOf" srcId="{F2C11004-7AE3-43A4-A095-6839CEE5D847}" destId="{5D07C22D-D1E8-4589-8C6F-0A75975AA353}" srcOrd="2" destOrd="0" presId="urn:microsoft.com/office/officeart/2005/8/layout/lProcess2"/>
    <dgm:cxn modelId="{6EF08A3C-FE08-443A-ACD2-4F12E8BF9A1F}" type="presParOf" srcId="{F2C11004-7AE3-43A4-A095-6839CEE5D847}" destId="{12E4F9C3-B0E9-4B3D-A255-1F5ABD47D4BD}" srcOrd="3" destOrd="0" presId="urn:microsoft.com/office/officeart/2005/8/layout/lProcess2"/>
    <dgm:cxn modelId="{7F8DC8A4-D692-458A-BCB6-F9C97468C2CE}" type="presParOf" srcId="{F2C11004-7AE3-43A4-A095-6839CEE5D847}" destId="{DED6C347-1C57-4441-AC8C-BD73075E9EBE}" srcOrd="4" destOrd="0" presId="urn:microsoft.com/office/officeart/2005/8/layout/lProcess2"/>
    <dgm:cxn modelId="{512A49B3-E763-440A-AE47-DB25A83F4ED1}" type="presParOf" srcId="{F2C11004-7AE3-43A4-A095-6839CEE5D847}" destId="{90B09B1F-2A1E-4771-9563-E63EC7328533}" srcOrd="5" destOrd="0" presId="urn:microsoft.com/office/officeart/2005/8/layout/lProcess2"/>
    <dgm:cxn modelId="{87C8F5B8-CD82-4FC5-AA57-C5699C41B2F5}" type="presParOf" srcId="{F2C11004-7AE3-43A4-A095-6839CEE5D847}" destId="{53D5707A-FF58-48E7-A4E5-28E303A50E95}" srcOrd="6" destOrd="0" presId="urn:microsoft.com/office/officeart/2005/8/layout/lProcess2"/>
    <dgm:cxn modelId="{77223BAB-6ADA-4D06-921B-08B044194515}" type="presParOf" srcId="{F2C11004-7AE3-43A4-A095-6839CEE5D847}" destId="{8607CD9C-4F94-4937-B2C8-25EE00373598}" srcOrd="7" destOrd="0" presId="urn:microsoft.com/office/officeart/2005/8/layout/lProcess2"/>
    <dgm:cxn modelId="{DD03CE62-5F9F-47FB-A410-0601CD88F0FE}" type="presParOf" srcId="{F2C11004-7AE3-43A4-A095-6839CEE5D847}" destId="{00280F4C-9363-4794-A120-8A79D7785A2C}" srcOrd="8"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l-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E0026-DAE1-4AE6-9646-28BE227DD80D}" type="datetimeFigureOut">
              <a:rPr lang="fil-PH" smtClean="0"/>
              <a:pPr/>
              <a:t>7/13/2017</a:t>
            </a:fld>
            <a:endParaRPr lang="fil-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l-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l-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55FC4-FCF0-4C2C-BAAB-81DE7D492E79}" type="slidenum">
              <a:rPr lang="fil-PH" smtClean="0"/>
              <a:pPr/>
              <a:t>‹#›</a:t>
            </a:fld>
            <a:endParaRPr lang="fil-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inserted</a:t>
            </a:r>
            <a:endParaRPr lang="en-PH"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2</a:t>
            </a:fld>
            <a:endParaRPr lang="fil-PH"/>
          </a:p>
        </p:txBody>
      </p:sp>
    </p:spTree>
    <p:extLst>
      <p:ext uri="{BB962C8B-B14F-4D97-AF65-F5344CB8AC3E}">
        <p14:creationId xmlns:p14="http://schemas.microsoft.com/office/powerpoint/2010/main" xmlns="" val="984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hyperlinked document see page 101</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12</a:t>
            </a:fld>
            <a:endParaRPr lang="fil-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Pages 79, 80,</a:t>
            </a:r>
            <a:r>
              <a:rPr lang="en-US" baseline="0" dirty="0" smtClean="0"/>
              <a:t> 81 onwards of the FMOM</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13</a:t>
            </a:fld>
            <a:endParaRPr lang="fil-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132 of the FMOM</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15</a:t>
            </a:fld>
            <a:endParaRPr lang="fil-P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120 of the FMOM</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16</a:t>
            </a:fld>
            <a:endParaRPr lang="fil-PH"/>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733800"/>
            <a:ext cx="7772400" cy="914400"/>
          </a:xfrm>
        </p:spPr>
        <p:txBody>
          <a:bodyPr/>
          <a:lstStyle>
            <a:lvl1pPr>
              <a:defRPr>
                <a:solidFill>
                  <a:schemeClr val="bg1"/>
                </a:solidFill>
              </a:defRPr>
            </a:lvl1pPr>
          </a:lstStyle>
          <a:p>
            <a:r>
              <a:rPr lang="en-US" dirty="0" smtClean="0"/>
              <a:t>Presentation Title</a:t>
            </a:r>
            <a:endParaRPr lang="fil-PH" dirty="0"/>
          </a:p>
        </p:txBody>
      </p:sp>
      <p:sp>
        <p:nvSpPr>
          <p:cNvPr id="3" name="Subtitle 2"/>
          <p:cNvSpPr>
            <a:spLocks noGrp="1"/>
          </p:cNvSpPr>
          <p:nvPr>
            <p:ph type="subTitle" idx="1" hasCustomPrompt="1"/>
          </p:nvPr>
        </p:nvSpPr>
        <p:spPr>
          <a:xfrm>
            <a:off x="1371600" y="4648200"/>
            <a:ext cx="6400800" cy="914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(optional)</a:t>
            </a:r>
            <a:endParaRPr lang="fil-PH" dirty="0"/>
          </a:p>
        </p:txBody>
      </p:sp>
      <p:pic>
        <p:nvPicPr>
          <p:cNvPr id="7" name="Picture 2" descr="E:\Abigail Godoy\DepEd Style Guide\DepEd Seal_small.png"/>
          <p:cNvPicPr>
            <a:picLocks noChangeAspect="1" noChangeArrowheads="1"/>
          </p:cNvPicPr>
          <p:nvPr userDrawn="1"/>
        </p:nvPicPr>
        <p:blipFill>
          <a:blip r:embed="rId2" cstate="print"/>
          <a:srcRect/>
          <a:stretch>
            <a:fillRect/>
          </a:stretch>
        </p:blipFill>
        <p:spPr bwMode="auto">
          <a:xfrm>
            <a:off x="3414525" y="1143000"/>
            <a:ext cx="2286000" cy="2286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8"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8"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1" name="Rectangle 10"/>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11"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12"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5" name="Rectangle 14"/>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smtClean="0"/>
              <a:t>Click to edit Master title style</a:t>
            </a:r>
            <a:endParaRPr lang="fil-P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2" descr="E:\Abigail Godoy\DepEd Style Guide\DepEd Seal_small.png"/>
          <p:cNvPicPr>
            <a:picLocks noChangeAspect="1" noChangeArrowheads="1"/>
          </p:cNvPicPr>
          <p:nvPr userDrawn="1"/>
        </p:nvPicPr>
        <p:blipFill>
          <a:blip r:embed="rId2" cstate="print"/>
          <a:srcRect/>
          <a:stretch>
            <a:fillRect/>
          </a:stretch>
        </p:blipFill>
        <p:spPr bwMode="auto">
          <a:xfrm>
            <a:off x="762000" y="609600"/>
            <a:ext cx="2286000" cy="2286000"/>
          </a:xfrm>
          <a:prstGeom prst="rect">
            <a:avLst/>
          </a:prstGeom>
          <a:noFill/>
        </p:spPr>
      </p:pic>
      <p:sp>
        <p:nvSpPr>
          <p:cNvPr id="8"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l-PH"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9"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10"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3" name="Rectangle 12"/>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Text Placeholder 2"/>
          <p:cNvSpPr>
            <a:spLocks noGrp="1"/>
          </p:cNvSpPr>
          <p:nvPr>
            <p:ph type="body" idx="1"/>
          </p:nvPr>
        </p:nvSpPr>
        <p:spPr>
          <a:xfrm>
            <a:off x="457200" y="1295400"/>
            <a:ext cx="4040188"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l-PH" dirty="0"/>
          </a:p>
        </p:txBody>
      </p:sp>
      <p:sp>
        <p:nvSpPr>
          <p:cNvPr id="5" name="Text Placeholder 4"/>
          <p:cNvSpPr>
            <a:spLocks noGrp="1"/>
          </p:cNvSpPr>
          <p:nvPr>
            <p:ph type="body" sz="quarter" idx="3"/>
          </p:nvPr>
        </p:nvSpPr>
        <p:spPr>
          <a:xfrm>
            <a:off x="4645025" y="1295400"/>
            <a:ext cx="4041775"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11"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12" name="Slide Number Placeholder 5"/>
          <p:cNvSpPr>
            <a:spLocks noGrp="1"/>
          </p:cNvSpPr>
          <p:nvPr>
            <p:ph type="sldNum" sz="quarter" idx="11"/>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5" name="Rectangle 14"/>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7"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8"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1" name="Rectangle 10"/>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9" name="Rectangle 8"/>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endParaRPr lang="fil-PH"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l-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553200"/>
            <a:ext cx="91440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Placeholder 1"/>
          <p:cNvSpPr>
            <a:spLocks noGrp="1"/>
          </p:cNvSpPr>
          <p:nvPr>
            <p:ph type="title"/>
          </p:nvPr>
        </p:nvSpPr>
        <p:spPr>
          <a:xfrm>
            <a:off x="457200" y="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fil-PH"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l-PH" dirty="0"/>
          </a:p>
        </p:txBody>
      </p:sp>
      <p:sp>
        <p:nvSpPr>
          <p:cNvPr id="4"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9" name="Footer Placeholder 4"/>
          <p:cNvSpPr>
            <a:spLocks noGrp="1"/>
          </p:cNvSpPr>
          <p:nvPr>
            <p:ph type="ftr" sz="quarter" idx="3"/>
          </p:nvPr>
        </p:nvSpPr>
        <p:spPr>
          <a:xfrm>
            <a:off x="3124200" y="6553199"/>
            <a:ext cx="2895600" cy="304801"/>
          </a:xfrm>
          <a:prstGeom prst="rect">
            <a:avLst/>
          </a:prstGeom>
        </p:spPr>
        <p:txBody>
          <a:bodyPr vert="horz" lIns="91440" tIns="45720" rIns="91440" bIns="45720" rtlCol="0" anchor="ctr"/>
          <a:lstStyle>
            <a:lvl1pPr algn="ctr">
              <a:defRPr sz="1200" baseline="0">
                <a:solidFill>
                  <a:schemeClr val="bg1"/>
                </a:solidFill>
                <a:latin typeface="Bookman Old Style" pitchFamily="18" charset="0"/>
              </a:defRPr>
            </a:lvl1pPr>
          </a:lstStyle>
          <a:p>
            <a:r>
              <a:rPr lang="fil-PH" dirty="0" smtClean="0"/>
              <a:t>DEPARTMENT OF EDUCATION</a:t>
            </a:r>
            <a:endParaRPr lang="fil-PH"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8.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ATTACHMENT%20FMOM%20OVERVIEW/Government%20Accounting%20Manual%20(GAM)"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slide" Target="slide8.xml"/><Relationship Id="rId5" Type="http://schemas.openxmlformats.org/officeDocument/2006/relationships/hyperlink" Target="ATTACHMENT%20FMOM%20OVERVIEW/UACS_MANUAL.pdf" TargetMode="External"/><Relationship Id="rId4" Type="http://schemas.openxmlformats.org/officeDocument/2006/relationships/hyperlink" Target="ATTACHMENT%20FMOM%20OVERVIEW/PPSA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hyperlink" Target="ATTACHMENT%20FMOM%20OVERVIEW/Extracts%20from%20Property%20and%20Supply%20Mgt%20Handbook.pdf" TargetMode="External"/><Relationship Id="rId3" Type="http://schemas.openxmlformats.org/officeDocument/2006/relationships/hyperlink" Target="Attachment/FUND%20MANAGEMENT%20for%20SBM%20-%20TEEP%20SBM%20Handbook.doc" TargetMode="External"/><Relationship Id="rId7" Type="http://schemas.openxmlformats.org/officeDocument/2006/relationships/hyperlink" Target="ATTACHMENT%20FMOM%20OVERVIEW/DO_s2015_44_0.pdf"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ATTACHMENT%20FMOM%20OVERVIEW/SIMPLIFIED%20ACCOUNTING%20GUIDELINES.pdf" TargetMode="External"/><Relationship Id="rId5" Type="http://schemas.openxmlformats.org/officeDocument/2006/relationships/hyperlink" Target="Attachment/SIMPLIFIED%20ACCOUNTING%20GUIDELINES.PDF" TargetMode="External"/><Relationship Id="rId4" Type="http://schemas.openxmlformats.org/officeDocument/2006/relationships/hyperlink" Target="ATTACHMENT%20FMOM%20OVERVIEW/FUND%20MANAGEMENT%20for%20SBM%20-%20TEEP%20SBM%20Handbook.doc" TargetMode="External"/><Relationship Id="rId9"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hyperlink" Target="Provident%20Fund.docx"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slide" Target="slide8.xml"/></Relationships>
</file>

<file path=ppt/slides/_rels/slide17.xml.rels><?xml version="1.0" encoding="UTF-8" standalone="yes"?>
<Relationships xmlns="http://schemas.openxmlformats.org/package/2006/relationships"><Relationship Id="rId3" Type="http://schemas.openxmlformats.org/officeDocument/2006/relationships/hyperlink" Target="ATTACHMENT%20FMOM%20OVERVIEW/RA_9184.pdf" TargetMode="External"/><Relationship Id="rId2" Type="http://schemas.openxmlformats.org/officeDocument/2006/relationships/hyperlink" Target="ATTACHMENT%20FMOM%20OVERVIEW/Government%20Accounting%20Manual%20(GAM)" TargetMode="External"/><Relationship Id="rId1" Type="http://schemas.openxmlformats.org/officeDocument/2006/relationships/slideLayout" Target="../slideLayouts/slideLayout2.xml"/><Relationship Id="rId4" Type="http://schemas.openxmlformats.org/officeDocument/2006/relationships/hyperlink" Target="ATTACHMENT%20FMOM%20OVERVIEW/Extracts%20from%20Property%20and%20Supply%20Mgt%20Handbook.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ATTACHMENT%20FMOM%20OVERVIEW/SIMPLIFIED%20ACCOUNTING%20GUIDELINES.pdf" TargetMode="External"/><Relationship Id="rId7" Type="http://schemas.openxmlformats.org/officeDocument/2006/relationships/hyperlink" Target="ATTACHMENT%20FMOM%20OVERVIEW/PPSAS" TargetMode="External"/><Relationship Id="rId2" Type="http://schemas.openxmlformats.org/officeDocument/2006/relationships/hyperlink" Target="FINANCIAL%20MANAGEMENT%20OPERATIONS%20MANUAL_31%20May%202016%20new.docx" TargetMode="External"/><Relationship Id="rId1" Type="http://schemas.openxmlformats.org/officeDocument/2006/relationships/slideLayout" Target="../slideLayouts/slideLayout2.xml"/><Relationship Id="rId6" Type="http://schemas.openxmlformats.org/officeDocument/2006/relationships/hyperlink" Target="ATTACHMENT%20FMOM%20OVERVIEW/UACS_MANUAL.pdf" TargetMode="External"/><Relationship Id="rId5" Type="http://schemas.openxmlformats.org/officeDocument/2006/relationships/hyperlink" Target="ATTACHMENT%20FMOM%20OVERVIEW/IRR%20of%20RA%20No.%209155.pdf" TargetMode="External"/><Relationship Id="rId4" Type="http://schemas.openxmlformats.org/officeDocument/2006/relationships/hyperlink" Target="ATTACHMENT%20FMOM%20OVERVIEW/DO%20NO.%20%2052.%202015%20NEW%20ORGANIZATIONAL%20STRUCTURES%20CO,%20RO.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TTACHMENT%20FMOM%20OVERVIEW/FM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ATTACHMENT%20FMOM%20OVERVIEW/FMOM_Process%20Matrix.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17.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4.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ubtitle 2"/>
          <p:cNvSpPr txBox="1">
            <a:spLocks/>
          </p:cNvSpPr>
          <p:nvPr/>
        </p:nvSpPr>
        <p:spPr>
          <a:xfrm>
            <a:off x="304800" y="4953000"/>
            <a:ext cx="8534400" cy="1600200"/>
          </a:xfrm>
          <a:prstGeom prst="rect">
            <a:avLst/>
          </a:prstGeom>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i="0" u="none" strike="noStrike" kern="1200" cap="none" spc="0" normalizeH="0" baseline="0" noProof="0" dirty="0" smtClean="0">
                <a:ln>
                  <a:noFill/>
                </a:ln>
                <a:solidFill>
                  <a:schemeClr val="bg1"/>
                </a:solidFill>
                <a:effectLst/>
                <a:uLnTx/>
                <a:uFillTx/>
                <a:latin typeface="+mn-lt"/>
                <a:ea typeface="+mn-ea"/>
                <a:cs typeface="+mn-cs"/>
              </a:rPr>
              <a:t>A Guide for Officials and Staff Engaged in or Served by the DepEd Financial Management System</a:t>
            </a:r>
          </a:p>
        </p:txBody>
      </p:sp>
      <p:sp>
        <p:nvSpPr>
          <p:cNvPr id="5" name="Title 1"/>
          <p:cNvSpPr txBox="1">
            <a:spLocks/>
          </p:cNvSpPr>
          <p:nvPr/>
        </p:nvSpPr>
        <p:spPr>
          <a:xfrm>
            <a:off x="0" y="3657600"/>
            <a:ext cx="91440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a:r>
            <a:br>
              <a:rPr kumimoji="0" lang="en-US"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br>
            <a:r>
              <a:rPr kumimoji="0" lang="en-US"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FINANCIAL MANAGEMENT OPERATIONS MANUAL (FMOM)</a:t>
            </a:r>
            <a:endParaRPr kumimoji="0" lang="en-US" sz="32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CYCLE</a:t>
            </a:r>
            <a:endParaRPr lang="en-US" dirty="0"/>
          </a:p>
        </p:txBody>
      </p:sp>
      <p:graphicFrame>
        <p:nvGraphicFramePr>
          <p:cNvPr id="6" name="Content Placeholder 5"/>
          <p:cNvGraphicFramePr>
            <a:graphicFrameLocks noGrp="1"/>
          </p:cNvGraphicFramePr>
          <p:nvPr>
            <p:ph idx="1"/>
          </p:nvPr>
        </p:nvGraphicFramePr>
        <p:xfrm>
          <a:off x="3124200" y="273050"/>
          <a:ext cx="556260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457200" y="1447800"/>
            <a:ext cx="2438400" cy="4691063"/>
          </a:xfr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effectLst>
            <a:outerShdw blurRad="50800" dist="38100" dir="10800000" algn="r" rotWithShape="0">
              <a:prstClr val="black">
                <a:alpha val="40000"/>
              </a:prstClr>
            </a:outerShdw>
          </a:effectLst>
        </p:spPr>
        <p:txBody>
          <a:bodyPr>
            <a:normAutofit/>
          </a:bodyPr>
          <a:lstStyle/>
          <a:p>
            <a:pPr algn="just"/>
            <a:r>
              <a:rPr lang="en-US" sz="1800" dirty="0" smtClean="0">
                <a:latin typeface="Cambria Math" pitchFamily="18" charset="0"/>
                <a:ea typeface="Cambria Math" pitchFamily="18" charset="0"/>
              </a:rPr>
              <a:t>The four phases of the budget cycle overlap in continuing cycles every year. For instance, the Executive implements the budget for the current year and prepares the budget for the next fiscal year or defends it in Congress.  Execution and Accountability phases are simultaneously implemented year-round.</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10</a:t>
            </a:fld>
            <a:endParaRPr lang="fil-PH" dirty="0"/>
          </a:p>
        </p:txBody>
      </p:sp>
      <p:sp>
        <p:nvSpPr>
          <p:cNvPr id="7" name="Action Button: Custom 6">
            <a:hlinkClick r:id="" action="ppaction://noaction" highlightClick="1"/>
            <a:hlinkHover r:id="rId7"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extLst>
      <p:ext uri="{BB962C8B-B14F-4D97-AF65-F5344CB8AC3E}">
        <p14:creationId xmlns:p14="http://schemas.microsoft.com/office/powerpoint/2010/main" xmlns="" val="463237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a:t>
            </a:r>
            <a:endParaRPr lang="en-US" dirty="0"/>
          </a:p>
        </p:txBody>
      </p:sp>
      <p:sp>
        <p:nvSpPr>
          <p:cNvPr id="3" name="Content Placeholder 2"/>
          <p:cNvSpPr>
            <a:spLocks noGrp="1"/>
          </p:cNvSpPr>
          <p:nvPr>
            <p:ph idx="1"/>
          </p:nvPr>
        </p:nvSpPr>
        <p:spPr>
          <a:ln>
            <a:solidFill>
              <a:srgbClr val="00B0F0"/>
            </a:solidFill>
          </a:ln>
          <a:effectLst>
            <a:outerShdw blurRad="50800" dist="38100" dir="2700000" algn="tl" rotWithShape="0">
              <a:prstClr val="black">
                <a:alpha val="40000"/>
              </a:prstClr>
            </a:outerShdw>
          </a:effectLst>
        </p:spPr>
        <p:txBody>
          <a:bodyPr>
            <a:normAutofit/>
          </a:bodyPr>
          <a:lstStyle/>
          <a:p>
            <a:pPr algn="just"/>
            <a:r>
              <a:rPr lang="en-US" sz="2000" dirty="0" smtClean="0"/>
              <a:t>The FMOM provides an overview of the national procurement system as part of an agency’s planning and budget preparation.</a:t>
            </a:r>
          </a:p>
          <a:p>
            <a:pPr algn="just">
              <a:buNone/>
            </a:pPr>
            <a:endParaRPr lang="en-US" sz="2000" dirty="0" smtClean="0"/>
          </a:p>
          <a:p>
            <a:pPr algn="just"/>
            <a:r>
              <a:rPr lang="en-US" sz="2000" dirty="0" smtClean="0"/>
              <a:t>A separate section  on the process of procurement at the school level is provided as well as Asset Management, which involves –</a:t>
            </a:r>
          </a:p>
          <a:p>
            <a:pPr lvl="1" algn="just">
              <a:buFont typeface="Wingdings" pitchFamily="2" charset="2"/>
              <a:buChar char="ü"/>
            </a:pPr>
            <a:r>
              <a:rPr lang="en-US" sz="1600" dirty="0" smtClean="0"/>
              <a:t>Custodianship</a:t>
            </a:r>
          </a:p>
          <a:p>
            <a:pPr lvl="1" algn="just">
              <a:buFont typeface="Wingdings" pitchFamily="2" charset="2"/>
              <a:buChar char="ü"/>
            </a:pPr>
            <a:r>
              <a:rPr lang="en-US" sz="1600" dirty="0" smtClean="0"/>
              <a:t>Inventory Management</a:t>
            </a:r>
          </a:p>
          <a:p>
            <a:pPr lvl="1" algn="just">
              <a:buFont typeface="Wingdings" pitchFamily="2" charset="2"/>
              <a:buChar char="ü"/>
            </a:pPr>
            <a:r>
              <a:rPr lang="en-US" sz="1600" dirty="0" smtClean="0"/>
              <a:t>Disposal procedures</a:t>
            </a:r>
          </a:p>
          <a:p>
            <a:pPr lvl="1" algn="just">
              <a:buNone/>
            </a:pPr>
            <a:endParaRPr lang="en-US" sz="1600" dirty="0" smtClean="0"/>
          </a:p>
          <a:p>
            <a:pPr algn="just"/>
            <a:r>
              <a:rPr lang="en-US" sz="2000" dirty="0" smtClean="0"/>
              <a:t>Extracts from the Property and Supply Handbook are cited specifically those relevant to the schools.  </a:t>
            </a:r>
            <a:endParaRPr lang="en-US" dirty="0" smtClean="0"/>
          </a:p>
        </p:txBody>
      </p:sp>
      <p:sp>
        <p:nvSpPr>
          <p:cNvPr id="4" name="Text Placeholder 3"/>
          <p:cNvSpPr>
            <a:spLocks noGrp="1"/>
          </p:cNvSpPr>
          <p:nvPr>
            <p:ph type="body" sz="half" idx="2"/>
          </p:nvPr>
        </p:nvSpPr>
        <p:spPr>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p:spPr>
        <p:txBody>
          <a:bodyPr>
            <a:normAutofit/>
          </a:bodyPr>
          <a:lstStyle/>
          <a:p>
            <a:r>
              <a:rPr lang="en-US" sz="1800" dirty="0" smtClean="0">
                <a:latin typeface="Cambria Math" pitchFamily="18" charset="0"/>
                <a:ea typeface="Cambria Math" pitchFamily="18" charset="0"/>
              </a:rPr>
              <a:t>DepEd has developed the </a:t>
            </a:r>
            <a:r>
              <a:rPr lang="en-US" sz="1800" u="sng" dirty="0" smtClean="0">
                <a:latin typeface="Cambria Math" pitchFamily="18" charset="0"/>
                <a:ea typeface="Cambria Math" pitchFamily="18" charset="0"/>
              </a:rPr>
              <a:t>Customized Agency Procurement Manual (CAM)</a:t>
            </a:r>
            <a:r>
              <a:rPr lang="en-US" sz="1800" dirty="0" smtClean="0">
                <a:latin typeface="Cambria Math" pitchFamily="18" charset="0"/>
                <a:ea typeface="Cambria Math" pitchFamily="18" charset="0"/>
              </a:rPr>
              <a:t> which is a generic procurement manual to systematize the procurement process, ensure transparency and avoid confusion. This was subsequently approved by Government Procurement Policy Board (GPPB) on May 30, 2008 in compliance with the provisions of Section 6 of R.A. 9184 and its IRR.</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11</a:t>
            </a:fld>
            <a:endParaRPr lang="fil-PH" dirty="0"/>
          </a:p>
        </p:txBody>
      </p:sp>
      <p:sp>
        <p:nvSpPr>
          <p:cNvPr id="6" name="Action Button: Custom 5">
            <a:hlinkClick r:id="" action="ppaction://noaction" highlightClick="1"/>
            <a:hlinkHover r:id="rId2"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and Disbursement</a:t>
            </a:r>
            <a:endParaRPr lang="en-US" dirty="0"/>
          </a:p>
        </p:txBody>
      </p:sp>
      <p:sp>
        <p:nvSpPr>
          <p:cNvPr id="3" name="Content Placeholder 2"/>
          <p:cNvSpPr>
            <a:spLocks noGrp="1"/>
          </p:cNvSpPr>
          <p:nvPr>
            <p:ph idx="1"/>
          </p:nvPr>
        </p:nvSpPr>
        <p:spPr>
          <a:xfrm>
            <a:off x="3575050" y="273050"/>
            <a:ext cx="5111750" cy="5822949"/>
          </a:xfrm>
          <a:ln>
            <a:solidFill>
              <a:srgbClr val="00B0F0"/>
            </a:solidFill>
          </a:ln>
          <a:effectLst>
            <a:outerShdw blurRad="50800" dist="38100" dir="2700000" algn="tl" rotWithShape="0">
              <a:prstClr val="black">
                <a:alpha val="40000"/>
              </a:prstClr>
            </a:outerShdw>
          </a:effectLst>
        </p:spPr>
        <p:txBody>
          <a:bodyPr>
            <a:normAutofit/>
          </a:bodyPr>
          <a:lstStyle/>
          <a:p>
            <a:pPr algn="just"/>
            <a:r>
              <a:rPr lang="en-US" sz="2400" dirty="0" smtClean="0"/>
              <a:t>Major accounting  processes such as Receipts and Deposits, Disbursements and Financial Reporting are discussed aligned with the current </a:t>
            </a:r>
            <a:r>
              <a:rPr lang="en-US" sz="2400" dirty="0" smtClean="0">
                <a:hlinkClick r:id="rId3" action="ppaction://hlinkfile"/>
              </a:rPr>
              <a:t>GAM</a:t>
            </a:r>
            <a:r>
              <a:rPr lang="en-US" sz="2400" dirty="0" smtClean="0"/>
              <a:t>, </a:t>
            </a:r>
            <a:r>
              <a:rPr lang="en-US" sz="2400" dirty="0" smtClean="0">
                <a:hlinkClick r:id="rId4" action="ppaction://hlinkfile"/>
              </a:rPr>
              <a:t>PPSAS</a:t>
            </a:r>
            <a:r>
              <a:rPr lang="en-US" sz="2400" dirty="0" smtClean="0"/>
              <a:t> and </a:t>
            </a:r>
            <a:r>
              <a:rPr lang="en-US" sz="2400" dirty="0" smtClean="0">
                <a:hlinkClick r:id="rId5" action="ppaction://hlinkfile"/>
              </a:rPr>
              <a:t>UACS</a:t>
            </a:r>
            <a:r>
              <a:rPr lang="en-US" sz="2400" dirty="0" smtClean="0"/>
              <a:t>.</a:t>
            </a:r>
          </a:p>
          <a:p>
            <a:pPr algn="just"/>
            <a:r>
              <a:rPr lang="en-US" sz="2400" dirty="0" smtClean="0"/>
              <a:t>Similarly, governing laws and circulars are similarly hyperlinked to the FMOM.</a:t>
            </a:r>
          </a:p>
          <a:p>
            <a:pPr algn="just"/>
            <a:r>
              <a:rPr lang="en-US" sz="2400" dirty="0" smtClean="0"/>
              <a:t>Illustrative examples and process flows for each type of accounting transaction are provided in the FMOM.</a:t>
            </a:r>
          </a:p>
          <a:p>
            <a:pPr algn="just">
              <a:buNone/>
            </a:pPr>
            <a:endParaRPr lang="en-US" sz="2400" dirty="0" smtClean="0"/>
          </a:p>
          <a:p>
            <a:pPr algn="just">
              <a:buNone/>
            </a:pPr>
            <a:endParaRPr lang="en-US" sz="2400" dirty="0" smtClean="0"/>
          </a:p>
        </p:txBody>
      </p:sp>
      <p:sp>
        <p:nvSpPr>
          <p:cNvPr id="4" name="Text Placeholder 3"/>
          <p:cNvSpPr>
            <a:spLocks noGrp="1"/>
          </p:cNvSpPr>
          <p:nvPr>
            <p:ph type="body" sz="half" idx="2"/>
          </p:nvPr>
        </p:nvSpPr>
        <p: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a:normAutofit/>
          </a:bodyPr>
          <a:lstStyle/>
          <a:p>
            <a:r>
              <a:rPr lang="en-US" sz="2000" dirty="0" smtClean="0">
                <a:latin typeface="Cambria Math" pitchFamily="18" charset="0"/>
                <a:ea typeface="Cambria Math" pitchFamily="18" charset="0"/>
              </a:rPr>
              <a:t>Government accounting encompasses the processes of analyzing, recording, classifying, summarizing and communicating all transactions involving the receipt and disposition of government funds and property, and interpreting the results. </a:t>
            </a:r>
            <a:endParaRPr lang="en-US" sz="20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12</a:t>
            </a:fld>
            <a:endParaRPr lang="fil-PH" dirty="0"/>
          </a:p>
        </p:txBody>
      </p:sp>
      <p:sp>
        <p:nvSpPr>
          <p:cNvPr id="6" name="Action Button: Custom 5">
            <a:hlinkClick r:id="" action="ppaction://noaction" highlightClick="1"/>
            <a:hlinkHover r:id="rId6"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Accounting and Disbursement</a:t>
            </a:r>
            <a:endParaRPr lang="en-US" dirty="0"/>
          </a:p>
        </p:txBody>
      </p:sp>
      <p:sp>
        <p:nvSpPr>
          <p:cNvPr id="3" name="Content Placeholder 2"/>
          <p:cNvSpPr>
            <a:spLocks noGrp="1"/>
          </p:cNvSpPr>
          <p:nvPr>
            <p:ph idx="1"/>
          </p:nvPr>
        </p:nvSpPr>
        <p:spPr>
          <a:xfrm>
            <a:off x="228600" y="990600"/>
            <a:ext cx="8839200" cy="533400"/>
          </a:xfrm>
        </p:spPr>
        <p:txBody>
          <a:bodyPr>
            <a:normAutofit/>
          </a:bodyPr>
          <a:lstStyle/>
          <a:p>
            <a:pPr marL="514350" lvl="0" indent="-514350" fontAlgn="base">
              <a:spcBef>
                <a:spcPct val="0"/>
              </a:spcBef>
              <a:spcAft>
                <a:spcPct val="0"/>
              </a:spcAft>
              <a:buNone/>
            </a:pPr>
            <a:r>
              <a:rPr lang="en-US" sz="2800" dirty="0" smtClean="0">
                <a:latin typeface="Verdana" pitchFamily="34" charset="0"/>
                <a:ea typeface="Times New Roman" pitchFamily="18" charset="0"/>
                <a:cs typeface="Times New Roman" pitchFamily="18" charset="0"/>
              </a:rPr>
              <a:t>2. Example of a Process Flow –</a:t>
            </a:r>
          </a:p>
        </p:txBody>
      </p:sp>
      <p:sp>
        <p:nvSpPr>
          <p:cNvPr id="4" name="Slide Number Placeholder 3"/>
          <p:cNvSpPr>
            <a:spLocks noGrp="1"/>
          </p:cNvSpPr>
          <p:nvPr>
            <p:ph type="sldNum" sz="quarter" idx="4"/>
          </p:nvPr>
        </p:nvSpPr>
        <p:spPr/>
        <p:txBody>
          <a:bodyPr/>
          <a:lstStyle/>
          <a:p>
            <a:fld id="{40CEB23D-5D9C-424D-A4B8-74E3F10BC318}" type="slidenum">
              <a:rPr lang="fil-PH" smtClean="0"/>
              <a:pPr/>
              <a:t>13</a:t>
            </a:fld>
            <a:endParaRPr lang="fil-PH" dirty="0"/>
          </a:p>
        </p:txBody>
      </p:sp>
      <p:sp>
        <p:nvSpPr>
          <p:cNvPr id="35854" name="AutoShape 151"/>
          <p:cNvSpPr>
            <a:spLocks noChangeArrowheads="1"/>
          </p:cNvSpPr>
          <p:nvPr/>
        </p:nvSpPr>
        <p:spPr bwMode="auto">
          <a:xfrm>
            <a:off x="1143000" y="2667000"/>
            <a:ext cx="2057400" cy="1600200"/>
          </a:xfrm>
          <a:prstGeom prst="flowChartPreparation">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DO/SDO Receives the approved check  and</a:t>
            </a:r>
            <a:r>
              <a:rPr kumimoji="0" lang="en-US" sz="1200" b="0" i="0" u="none" strike="noStrike" cap="none" normalizeH="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rPr>
              <a:t>DV from Cash Unit. Records in the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CDRec</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p:txBody>
      </p:sp>
      <p:sp>
        <p:nvSpPr>
          <p:cNvPr id="35855" name="AutoShape 152"/>
          <p:cNvSpPr>
            <a:spLocks noChangeArrowheads="1"/>
          </p:cNvSpPr>
          <p:nvPr/>
        </p:nvSpPr>
        <p:spPr bwMode="auto">
          <a:xfrm>
            <a:off x="457200" y="2667000"/>
            <a:ext cx="647700" cy="533400"/>
          </a:xfrm>
          <a:prstGeom prst="flowChartConnec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C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cs typeface="Aharoni" pitchFamily="2" charset="-79"/>
              </a:rPr>
              <a:t>1</a:t>
            </a:r>
          </a:p>
        </p:txBody>
      </p:sp>
      <p:cxnSp>
        <p:nvCxnSpPr>
          <p:cNvPr id="35856" name="AutoShape 153"/>
          <p:cNvCxnSpPr>
            <a:cxnSpLocks noChangeShapeType="1"/>
          </p:cNvCxnSpPr>
          <p:nvPr/>
        </p:nvCxnSpPr>
        <p:spPr bwMode="auto">
          <a:xfrm>
            <a:off x="3328988" y="3409950"/>
            <a:ext cx="484187" cy="0"/>
          </a:xfrm>
          <a:prstGeom prst="straightConnector1">
            <a:avLst/>
          </a:prstGeom>
          <a:noFill/>
          <a:ln w="9525">
            <a:solidFill>
              <a:schemeClr val="accent2"/>
            </a:solidFill>
            <a:round/>
            <a:headEnd/>
            <a:tailEnd type="triangle" w="med" len="med"/>
          </a:ln>
        </p:spPr>
      </p:cxnSp>
      <p:sp>
        <p:nvSpPr>
          <p:cNvPr id="35857" name="AutoShape 154"/>
          <p:cNvSpPr>
            <a:spLocks noChangeArrowheads="1"/>
          </p:cNvSpPr>
          <p:nvPr/>
        </p:nvSpPr>
        <p:spPr bwMode="auto">
          <a:xfrm>
            <a:off x="4267200" y="2667000"/>
            <a:ext cx="3810000" cy="609600"/>
          </a:xfrm>
          <a:prstGeom prst="flowChartProcess">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DO/SDO </a:t>
            </a:r>
            <a:r>
              <a:rPr kumimoji="0" lang="en-US" sz="1200" b="0" i="0" u="none" strike="noStrike" cap="none" normalizeH="0" baseline="0" dirty="0" err="1" smtClean="0">
                <a:ln>
                  <a:noFill/>
                </a:ln>
                <a:solidFill>
                  <a:schemeClr val="tx1"/>
                </a:solidFill>
                <a:effectLst/>
                <a:latin typeface="Arial" pitchFamily="34" charset="0"/>
                <a:cs typeface="Arial" pitchFamily="34" charset="0"/>
              </a:rPr>
              <a:t>Encash</a:t>
            </a:r>
            <a:r>
              <a:rPr kumimoji="0" lang="en-US" sz="1200" b="0" i="0" u="none" strike="noStrike" cap="none" normalizeH="0" baseline="0" dirty="0" smtClean="0">
                <a:ln>
                  <a:noFill/>
                </a:ln>
                <a:solidFill>
                  <a:schemeClr val="tx1"/>
                </a:solidFill>
                <a:effectLst/>
                <a:latin typeface="Arial" pitchFamily="34" charset="0"/>
                <a:cs typeface="Arial" pitchFamily="34" charset="0"/>
              </a:rPr>
              <a:t> check in GSB and keeps cash in a safety vault.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5858" name="AutoShape 155"/>
          <p:cNvCxnSpPr>
            <a:cxnSpLocks noChangeShapeType="1"/>
          </p:cNvCxnSpPr>
          <p:nvPr/>
        </p:nvCxnSpPr>
        <p:spPr bwMode="auto">
          <a:xfrm rot="5400000">
            <a:off x="6144418" y="3456782"/>
            <a:ext cx="207963" cy="0"/>
          </a:xfrm>
          <a:prstGeom prst="straightConnector1">
            <a:avLst/>
          </a:prstGeom>
          <a:noFill/>
          <a:ln w="9525">
            <a:solidFill>
              <a:schemeClr val="accent2"/>
            </a:solidFill>
            <a:round/>
            <a:headEnd/>
            <a:tailEnd type="triangle" w="med" len="med"/>
          </a:ln>
        </p:spPr>
      </p:cxnSp>
      <p:sp>
        <p:nvSpPr>
          <p:cNvPr id="35860" name="AutoShape 157"/>
          <p:cNvSpPr>
            <a:spLocks noChangeArrowheads="1"/>
          </p:cNvSpPr>
          <p:nvPr/>
        </p:nvSpPr>
        <p:spPr bwMode="auto">
          <a:xfrm>
            <a:off x="4267200" y="3657600"/>
            <a:ext cx="3810000" cy="544513"/>
          </a:xfrm>
          <a:prstGeom prst="flowChartProcess">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SDO pays/ releases payment for authorized expenses based on approved Cash</a:t>
            </a:r>
            <a:r>
              <a:rPr kumimoji="0" lang="en-US" sz="1200" b="0" i="0" u="none" strike="noStrike" cap="none" normalizeH="0" dirty="0" smtClean="0">
                <a:ln>
                  <a:noFill/>
                </a:ln>
                <a:solidFill>
                  <a:schemeClr val="tx1"/>
                </a:solidFill>
                <a:effectLst/>
                <a:latin typeface="Arial" pitchFamily="34" charset="0"/>
                <a:cs typeface="Arial" pitchFamily="34" charset="0"/>
              </a:rPr>
              <a:t> Vouchers</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62" name="AutoShape 160"/>
          <p:cNvSpPr>
            <a:spLocks noChangeArrowheads="1"/>
          </p:cNvSpPr>
          <p:nvPr/>
        </p:nvSpPr>
        <p:spPr bwMode="auto">
          <a:xfrm>
            <a:off x="4876800" y="4572000"/>
            <a:ext cx="2743200" cy="990600"/>
          </a:xfrm>
          <a:prstGeom prst="flowChartTermina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SDO Records payments made in the “Disbursements” column of the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CDRec</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p:txBody>
      </p:sp>
      <p:cxnSp>
        <p:nvCxnSpPr>
          <p:cNvPr id="35865" name="AutoShape 697"/>
          <p:cNvCxnSpPr>
            <a:cxnSpLocks noChangeShapeType="1"/>
          </p:cNvCxnSpPr>
          <p:nvPr/>
        </p:nvCxnSpPr>
        <p:spPr bwMode="auto">
          <a:xfrm rot="5400000">
            <a:off x="6144419" y="4391818"/>
            <a:ext cx="207963" cy="0"/>
          </a:xfrm>
          <a:prstGeom prst="straightConnector1">
            <a:avLst/>
          </a:prstGeom>
          <a:noFill/>
          <a:ln w="9525">
            <a:solidFill>
              <a:schemeClr val="accent2"/>
            </a:solidFill>
            <a:round/>
            <a:headEnd/>
            <a:tailEnd type="triangle" w="med" len="med"/>
          </a:ln>
        </p:spPr>
      </p:cxnSp>
      <p:sp>
        <p:nvSpPr>
          <p:cNvPr id="34" name="Content Placeholder 2"/>
          <p:cNvSpPr txBox="1">
            <a:spLocks/>
          </p:cNvSpPr>
          <p:nvPr/>
        </p:nvSpPr>
        <p:spPr>
          <a:xfrm>
            <a:off x="457200" y="1828800"/>
            <a:ext cx="7848600" cy="5334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p:spPr>
        <p:txBody>
          <a:bodyPr vert="horz" lIns="91440" tIns="45720" rIns="91440" bIns="45720" rtlCol="0">
            <a:normAutofit/>
          </a:bodyPr>
          <a:lstStyle/>
          <a:p>
            <a:pPr marL="514350" marR="0" lvl="0" indent="-51435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Verdana" pitchFamily="34" charset="0"/>
                <a:ea typeface="Times New Roman" pitchFamily="18" charset="0"/>
                <a:cs typeface="Times New Roman" pitchFamily="18" charset="0"/>
              </a:rPr>
              <a:t>Advances to Disbursing Officers Flowchart</a:t>
            </a:r>
          </a:p>
        </p:txBody>
      </p:sp>
      <p:sp>
        <p:nvSpPr>
          <p:cNvPr id="35" name="AutoShape 152"/>
          <p:cNvSpPr>
            <a:spLocks noChangeArrowheads="1"/>
          </p:cNvSpPr>
          <p:nvPr/>
        </p:nvSpPr>
        <p:spPr bwMode="auto">
          <a:xfrm>
            <a:off x="3429000" y="2667000"/>
            <a:ext cx="647700" cy="533400"/>
          </a:xfrm>
          <a:prstGeom prst="flowChartConnec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C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200" b="1" dirty="0" smtClean="0">
                <a:latin typeface="Arial Rounded MT Bold" pitchFamily="34" charset="0"/>
                <a:cs typeface="Arial" pitchFamily="34" charset="0"/>
              </a:rPr>
              <a:t>2</a:t>
            </a:r>
            <a:endParaRPr kumimoji="0" lang="en-US" sz="1200" b="1" i="0" u="none" strike="noStrike" cap="none" normalizeH="0" baseline="0" dirty="0" smtClean="0">
              <a:ln>
                <a:noFill/>
              </a:ln>
              <a:solidFill>
                <a:schemeClr val="tx1"/>
              </a:solidFill>
              <a:effectLst/>
              <a:latin typeface="Arial Rounded MT Bold" pitchFamily="34" charset="0"/>
              <a:cs typeface="Arial" pitchFamily="34" charset="0"/>
            </a:endParaRPr>
          </a:p>
        </p:txBody>
      </p:sp>
      <p:sp>
        <p:nvSpPr>
          <p:cNvPr id="36" name="AutoShape 152"/>
          <p:cNvSpPr>
            <a:spLocks noChangeArrowheads="1"/>
          </p:cNvSpPr>
          <p:nvPr/>
        </p:nvSpPr>
        <p:spPr bwMode="auto">
          <a:xfrm>
            <a:off x="3429000" y="3733800"/>
            <a:ext cx="647700" cy="533400"/>
          </a:xfrm>
          <a:prstGeom prst="flowChartConnec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C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cs typeface="Arial" pitchFamily="34" charset="0"/>
              </a:rPr>
              <a:t>3</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School-Based Financial Management </a:t>
            </a:r>
            <a:r>
              <a:rPr lang="en-US" i="1" dirty="0" smtClean="0"/>
              <a:t>(excerpts from the FMOM)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SBFM activities include but are not limited to the following:  </a:t>
            </a:r>
          </a:p>
          <a:p>
            <a:pPr lvl="0"/>
            <a:r>
              <a:rPr lang="en-US" sz="2800" dirty="0" smtClean="0"/>
              <a:t>fiscal planning, budgeting</a:t>
            </a:r>
          </a:p>
          <a:p>
            <a:pPr lvl="0"/>
            <a:r>
              <a:rPr lang="en-US" sz="2800" dirty="0" smtClean="0"/>
              <a:t>cashiering and disbursement</a:t>
            </a:r>
          </a:p>
          <a:p>
            <a:pPr lvl="0"/>
            <a:r>
              <a:rPr lang="en-US" sz="2800" dirty="0" smtClean="0"/>
              <a:t>accounting and recording</a:t>
            </a:r>
          </a:p>
          <a:p>
            <a:pPr lvl="0"/>
            <a:r>
              <a:rPr lang="en-US" sz="2800" dirty="0" smtClean="0"/>
              <a:t>procurement</a:t>
            </a:r>
          </a:p>
          <a:p>
            <a:pPr lvl="0"/>
            <a:r>
              <a:rPr lang="en-US" sz="2800" dirty="0" smtClean="0"/>
              <a:t>asset and liability management, and</a:t>
            </a:r>
          </a:p>
          <a:p>
            <a:pPr lvl="0"/>
            <a:r>
              <a:rPr lang="en-US" sz="2800" dirty="0" smtClean="0"/>
              <a:t>physical and financial reporting</a:t>
            </a:r>
          </a:p>
          <a:p>
            <a:endParaRPr lang="en-US" sz="2800" dirty="0" smtClean="0"/>
          </a:p>
          <a:p>
            <a:endParaRPr lang="en-US" sz="2800" dirty="0"/>
          </a:p>
        </p:txBody>
      </p:sp>
      <p:sp>
        <p:nvSpPr>
          <p:cNvPr id="4" name="Text Placeholder 3"/>
          <p:cNvSpPr>
            <a:spLocks noGrp="1"/>
          </p:cNvSpPr>
          <p:nvPr>
            <p:ph type="body" sz="half" idx="2"/>
          </p:nvPr>
        </p:nvSpPr>
        <p:spPr>
          <a:solidFill>
            <a:srgbClr val="66CCFF"/>
          </a:solidFill>
        </p:spPr>
        <p:txBody>
          <a:bodyPr>
            <a:normAutofit/>
          </a:bodyPr>
          <a:lstStyle/>
          <a:p>
            <a:pPr algn="just"/>
            <a:r>
              <a:rPr lang="en-US" sz="1800" dirty="0" smtClean="0">
                <a:latin typeface="Cambria Math" pitchFamily="18" charset="0"/>
                <a:ea typeface="Cambria Math" pitchFamily="18" charset="0"/>
              </a:rPr>
              <a:t>School-based Financial Management (SBFM) refer to activities undertaken or pursued by a school head and designated staff who assist in the management of financial and relevant non-financial resources available to the school. These are aimed at maximizing the benefits that may be derived from the utilization of these resources and minimizing the attendant negative costs or effects of such activities. </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14</a:t>
            </a:fld>
            <a:endParaRPr lang="fil-PH"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School-Based Financial Management</a:t>
            </a:r>
            <a:endParaRPr lang="en-US" dirty="0"/>
          </a:p>
        </p:txBody>
      </p:sp>
      <p:sp>
        <p:nvSpPr>
          <p:cNvPr id="3" name="Content Placeholder 2"/>
          <p:cNvSpPr>
            <a:spLocks noGrp="1"/>
          </p:cNvSpPr>
          <p:nvPr>
            <p:ph idx="1"/>
          </p:nvPr>
        </p:nvSpPr>
        <p:spPr>
          <a:solidFill>
            <a:srgbClr val="66CCFF"/>
          </a:solidFill>
        </p:spPr>
        <p:txBody>
          <a:bodyPr>
            <a:normAutofit/>
          </a:bodyPr>
          <a:lstStyle/>
          <a:p>
            <a:pPr>
              <a:buNone/>
            </a:pPr>
            <a:r>
              <a:rPr lang="en-US" sz="1400" i="1" dirty="0" smtClean="0">
                <a:solidFill>
                  <a:srgbClr val="FF0000"/>
                </a:solidFill>
              </a:rPr>
              <a:t>…excerpts from the FMOM</a:t>
            </a:r>
          </a:p>
          <a:p>
            <a:pPr marL="0" indent="0" algn="just">
              <a:buNone/>
            </a:pPr>
            <a:r>
              <a:rPr lang="en-US" sz="1400" dirty="0" smtClean="0"/>
              <a:t>Documentary requirements for salaries, p</a:t>
            </a:r>
            <a:r>
              <a:rPr lang="en-US" sz="1400" u="sng" dirty="0" smtClean="0"/>
              <a:t>e</a:t>
            </a:r>
            <a:r>
              <a:rPr lang="en-US" sz="1400" dirty="0" smtClean="0"/>
              <a:t>tty operating expenses, other personnel services, and maintenance and other operating expenses depending on the nature of expenses incurred :</a:t>
            </a:r>
          </a:p>
          <a:p>
            <a:pPr marL="0" indent="0" algn="just">
              <a:buNone/>
            </a:pPr>
            <a:endParaRPr lang="en-US" sz="1400" dirty="0" smtClean="0"/>
          </a:p>
          <a:p>
            <a:pPr lvl="0">
              <a:buFont typeface="+mj-lt"/>
              <a:buAutoNum type="arabicPeriod"/>
            </a:pPr>
            <a:r>
              <a:rPr lang="en-US" sz="1400" dirty="0" smtClean="0"/>
              <a:t>Cash Disbursements Register</a:t>
            </a:r>
          </a:p>
          <a:p>
            <a:pPr lvl="0">
              <a:buFont typeface="+mj-lt"/>
              <a:buAutoNum type="arabicPeriod"/>
            </a:pPr>
            <a:r>
              <a:rPr lang="en-US" sz="1400" dirty="0" smtClean="0"/>
              <a:t>Approved purchase request with certificate of Emergency Purchase, if necessary </a:t>
            </a:r>
          </a:p>
          <a:p>
            <a:pPr lvl="0">
              <a:buFont typeface="+mj-lt"/>
              <a:buAutoNum type="arabicPeriod"/>
            </a:pPr>
            <a:r>
              <a:rPr lang="en-US" sz="1400" dirty="0" smtClean="0"/>
              <a:t>Bills, official receipts, sales invoices, Reimbursement Expense Receipt (RER) </a:t>
            </a:r>
          </a:p>
          <a:p>
            <a:pPr lvl="0">
              <a:buFont typeface="+mj-lt"/>
              <a:buAutoNum type="arabicPeriod"/>
            </a:pPr>
            <a:r>
              <a:rPr lang="en-US" sz="1400" dirty="0" smtClean="0"/>
              <a:t>Approved trip ticket, for gasoline expenses </a:t>
            </a:r>
          </a:p>
          <a:p>
            <a:pPr lvl="0">
              <a:buFont typeface="+mj-lt"/>
              <a:buAutoNum type="arabicPeriod"/>
            </a:pPr>
            <a:r>
              <a:rPr lang="en-US" sz="1400" dirty="0" smtClean="0"/>
              <a:t>Toll Receipts </a:t>
            </a:r>
          </a:p>
          <a:p>
            <a:pPr lvl="0">
              <a:buFont typeface="+mj-lt"/>
              <a:buAutoNum type="arabicPeriod"/>
            </a:pPr>
            <a:r>
              <a:rPr lang="en-US" sz="1400" dirty="0" smtClean="0"/>
              <a:t>Trip tickets </a:t>
            </a:r>
          </a:p>
          <a:p>
            <a:pPr lvl="0">
              <a:buFont typeface="+mj-lt"/>
              <a:buAutoNum type="arabicPeriod"/>
            </a:pPr>
            <a:r>
              <a:rPr lang="en-US" sz="1400" dirty="0" smtClean="0"/>
              <a:t>Canvass from at least three suppliers for all purchases,</a:t>
            </a:r>
          </a:p>
          <a:p>
            <a:pPr lvl="0">
              <a:buFont typeface="+mj-lt"/>
              <a:buAutoNum type="arabicPeriod"/>
            </a:pPr>
            <a:r>
              <a:rPr lang="en-US" sz="1400" dirty="0" smtClean="0"/>
              <a:t>Summary/Abstract of Canvass</a:t>
            </a:r>
          </a:p>
          <a:p>
            <a:pPr lvl="0">
              <a:buFont typeface="+mj-lt"/>
              <a:buAutoNum type="arabicPeriod"/>
            </a:pPr>
            <a:r>
              <a:rPr lang="en-US" sz="1400" dirty="0" smtClean="0"/>
              <a:t>Certificate of inspection and acceptance </a:t>
            </a:r>
          </a:p>
          <a:p>
            <a:pPr lvl="0">
              <a:buFont typeface="+mj-lt"/>
              <a:buAutoNum type="arabicPeriod"/>
            </a:pPr>
            <a:r>
              <a:rPr lang="en-US" sz="1400" dirty="0" smtClean="0"/>
              <a:t>Report of Waste Materials in case of  replacement or     repair </a:t>
            </a:r>
          </a:p>
          <a:p>
            <a:pPr>
              <a:buNone/>
            </a:pPr>
            <a:endParaRPr lang="en-US" sz="1400" dirty="0" smtClean="0"/>
          </a:p>
          <a:p>
            <a:endParaRPr lang="en-US" sz="1400" dirty="0"/>
          </a:p>
        </p:txBody>
      </p:sp>
      <p:sp>
        <p:nvSpPr>
          <p:cNvPr id="4" name="Text Placeholder 3"/>
          <p:cNvSpPr>
            <a:spLocks noGrp="1"/>
          </p:cNvSpPr>
          <p:nvPr>
            <p:ph type="body" sz="half" idx="2"/>
          </p:nvPr>
        </p:nvSpPr>
        <p:spPr>
          <a:noFill/>
          <a:ln>
            <a:solidFill>
              <a:schemeClr val="tx1"/>
            </a:solidFill>
            <a:prstDash val="dashDot"/>
          </a:ln>
        </p:spPr>
        <p:txBody>
          <a:bodyPr>
            <a:normAutofit/>
          </a:bodyPr>
          <a:lstStyle/>
          <a:p>
            <a:pPr algn="just"/>
            <a:r>
              <a:rPr lang="en-US" sz="1800" dirty="0" smtClean="0">
                <a:latin typeface="Cambria Math" pitchFamily="18" charset="0"/>
                <a:ea typeface="Cambria Math" pitchFamily="18" charset="0"/>
              </a:rPr>
              <a:t>The sources for the chapter on SBFM include the following documents:</a:t>
            </a:r>
          </a:p>
          <a:p>
            <a:pPr algn="just"/>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hlinkClick r:id="rId3" action="ppaction://hlinkfile"/>
              </a:rPr>
              <a:t> </a:t>
            </a:r>
            <a:r>
              <a:rPr lang="en-US" sz="1800" dirty="0" smtClean="0">
                <a:latin typeface="Cambria Math" pitchFamily="18" charset="0"/>
                <a:ea typeface="Cambria Math" pitchFamily="18" charset="0"/>
                <a:hlinkClick r:id="rId4" action="ppaction://hlinkfile"/>
              </a:rPr>
              <a:t>Handbook on School </a:t>
            </a:r>
          </a:p>
          <a:p>
            <a:pPr algn="just"/>
            <a:r>
              <a:rPr lang="en-US" sz="1800" dirty="0" smtClean="0">
                <a:latin typeface="Cambria Math" pitchFamily="18" charset="0"/>
                <a:ea typeface="Cambria Math" pitchFamily="18" charset="0"/>
                <a:hlinkClick r:id="rId4" action="ppaction://hlinkfile"/>
              </a:rPr>
              <a:t>    Based Management (SBM)</a:t>
            </a:r>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hlinkClick r:id="rId5" action="ppaction://hlinkfile"/>
              </a:rPr>
              <a:t> </a:t>
            </a:r>
            <a:r>
              <a:rPr lang="en-US" sz="1800" dirty="0" smtClean="0">
                <a:latin typeface="Cambria Math" pitchFamily="18" charset="0"/>
                <a:ea typeface="Cambria Math" pitchFamily="18" charset="0"/>
                <a:hlinkClick r:id="rId6" action="ppaction://hlinkfile"/>
              </a:rPr>
              <a:t>Simplified Accounting </a:t>
            </a:r>
          </a:p>
          <a:p>
            <a:pPr algn="just"/>
            <a:r>
              <a:rPr lang="en-US" sz="1800" dirty="0" smtClean="0">
                <a:latin typeface="Cambria Math" pitchFamily="18" charset="0"/>
                <a:ea typeface="Cambria Math" pitchFamily="18" charset="0"/>
                <a:hlinkClick r:id="rId6" action="ppaction://hlinkfile"/>
              </a:rPr>
              <a:t>    Procedures</a:t>
            </a:r>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rPr>
              <a:t> </a:t>
            </a:r>
            <a:r>
              <a:rPr lang="en-US" sz="1800" dirty="0" smtClean="0">
                <a:latin typeface="Cambria Math" pitchFamily="18" charset="0"/>
                <a:ea typeface="Cambria Math" pitchFamily="18" charset="0"/>
                <a:hlinkClick r:id="rId7" action="ppaction://hlinkfile"/>
              </a:rPr>
              <a:t>DepEd Order No., 44, s. </a:t>
            </a:r>
          </a:p>
          <a:p>
            <a:pPr algn="just"/>
            <a:r>
              <a:rPr lang="en-US" sz="1800" dirty="0" smtClean="0">
                <a:latin typeface="Cambria Math" pitchFamily="18" charset="0"/>
                <a:ea typeface="Cambria Math" pitchFamily="18" charset="0"/>
                <a:hlinkClick r:id="rId7" action="ppaction://hlinkfile"/>
              </a:rPr>
              <a:t>    2015 – Enhanced process </a:t>
            </a:r>
          </a:p>
          <a:p>
            <a:pPr algn="just"/>
            <a:r>
              <a:rPr lang="en-US" sz="1800" dirty="0" smtClean="0">
                <a:latin typeface="Cambria Math" pitchFamily="18" charset="0"/>
                <a:ea typeface="Cambria Math" pitchFamily="18" charset="0"/>
                <a:hlinkClick r:id="rId7" action="ppaction://hlinkfile"/>
              </a:rPr>
              <a:t>    on SIP and SRC</a:t>
            </a:r>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rPr>
              <a:t> </a:t>
            </a:r>
            <a:r>
              <a:rPr lang="en-US" sz="1800" dirty="0" smtClean="0">
                <a:latin typeface="Cambria Math" pitchFamily="18" charset="0"/>
                <a:ea typeface="Cambria Math" pitchFamily="18" charset="0"/>
                <a:hlinkClick r:id="rId8" action="ppaction://hlinkfile"/>
              </a:rPr>
              <a:t>Handbook on Property &amp; </a:t>
            </a:r>
          </a:p>
          <a:p>
            <a:pPr algn="just"/>
            <a:r>
              <a:rPr lang="en-US" sz="1800" dirty="0" smtClean="0">
                <a:latin typeface="Cambria Math" pitchFamily="18" charset="0"/>
                <a:ea typeface="Cambria Math" pitchFamily="18" charset="0"/>
                <a:hlinkClick r:id="rId8" action="ppaction://hlinkfile"/>
              </a:rPr>
              <a:t>    Supply Management</a:t>
            </a:r>
            <a:endParaRPr lang="en-US" sz="1800" dirty="0" smtClean="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15</a:t>
            </a:fld>
            <a:endParaRPr lang="fil-PH" dirty="0"/>
          </a:p>
        </p:txBody>
      </p:sp>
      <p:sp>
        <p:nvSpPr>
          <p:cNvPr id="6" name="Action Button: Custom 5">
            <a:hlinkClick r:id="" action="ppaction://noaction" highlightClick="1"/>
            <a:hlinkHover r:id="rId9"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200400" cy="1162050"/>
          </a:xfrm>
        </p:spPr>
        <p:txBody>
          <a:bodyPr>
            <a:normAutofit/>
          </a:bodyPr>
          <a:lstStyle/>
          <a:p>
            <a:r>
              <a:rPr lang="en-US" sz="2400" dirty="0" smtClean="0">
                <a:hlinkClick r:id="rId3" action="ppaction://hlinkfile"/>
              </a:rPr>
              <a:t>PROVIDENT FUND</a:t>
            </a:r>
            <a:endParaRPr lang="en-US" sz="2400" dirty="0"/>
          </a:p>
        </p:txBody>
      </p:sp>
      <p:sp>
        <p:nvSpPr>
          <p:cNvPr id="3" name="Content Placeholder 2"/>
          <p:cNvSpPr>
            <a:spLocks noGrp="1"/>
          </p:cNvSpPr>
          <p:nvPr>
            <p:ph idx="1"/>
          </p:nvPr>
        </p:nvSpPr>
        <p:spPr/>
        <p:txBody>
          <a:bodyPr>
            <a:normAutofit/>
          </a:bodyPr>
          <a:lstStyle/>
          <a:p>
            <a:pPr>
              <a:buNone/>
            </a:pPr>
            <a:r>
              <a:rPr lang="en-US" sz="2800" dirty="0" smtClean="0"/>
              <a:t>Contents in the FMOM</a:t>
            </a:r>
          </a:p>
          <a:p>
            <a:pPr>
              <a:buFont typeface="Wingdings" pitchFamily="2" charset="2"/>
              <a:buChar char="q"/>
            </a:pPr>
            <a:r>
              <a:rPr lang="en-US" sz="2800" dirty="0" smtClean="0"/>
              <a:t> Legal basis</a:t>
            </a:r>
          </a:p>
          <a:p>
            <a:pPr>
              <a:buFont typeface="Wingdings" pitchFamily="2" charset="2"/>
              <a:buChar char="q"/>
            </a:pPr>
            <a:r>
              <a:rPr lang="en-US" sz="2800" dirty="0" smtClean="0"/>
              <a:t> Beneficiaries</a:t>
            </a:r>
          </a:p>
          <a:p>
            <a:pPr>
              <a:buFont typeface="Wingdings" pitchFamily="2" charset="2"/>
              <a:buChar char="q"/>
            </a:pPr>
            <a:r>
              <a:rPr lang="en-US" sz="2800" dirty="0" smtClean="0"/>
              <a:t> Governance</a:t>
            </a:r>
          </a:p>
          <a:p>
            <a:pPr>
              <a:buFont typeface="Wingdings" pitchFamily="2" charset="2"/>
              <a:buChar char="q"/>
            </a:pPr>
            <a:r>
              <a:rPr lang="en-US" sz="2800" dirty="0" smtClean="0"/>
              <a:t> Guidelines</a:t>
            </a:r>
          </a:p>
          <a:p>
            <a:pPr>
              <a:buFont typeface="Wingdings" pitchFamily="2" charset="2"/>
              <a:buChar char="q"/>
            </a:pPr>
            <a:r>
              <a:rPr lang="en-US" sz="2800" dirty="0" smtClean="0"/>
              <a:t> Compensation of Staff</a:t>
            </a:r>
          </a:p>
          <a:p>
            <a:pPr>
              <a:buFont typeface="Wingdings" pitchFamily="2" charset="2"/>
              <a:buChar char="q"/>
            </a:pPr>
            <a:r>
              <a:rPr lang="en-US" sz="2800" dirty="0" smtClean="0"/>
              <a:t> Operating expenses</a:t>
            </a:r>
          </a:p>
          <a:p>
            <a:pPr marL="465138" indent="-465138">
              <a:buFont typeface="Wingdings" pitchFamily="2" charset="2"/>
              <a:buChar char="q"/>
            </a:pPr>
            <a:r>
              <a:rPr lang="en-US" sz="2800" dirty="0" smtClean="0"/>
              <a:t>Disbursement procedures and recording</a:t>
            </a:r>
          </a:p>
          <a:p>
            <a:pPr>
              <a:buFont typeface="Wingdings" pitchFamily="2" charset="2"/>
              <a:buChar char="q"/>
            </a:pPr>
            <a:r>
              <a:rPr lang="en-US" sz="2800" dirty="0" smtClean="0"/>
              <a:t> Financial reports</a:t>
            </a:r>
          </a:p>
          <a:p>
            <a:pPr>
              <a:buFont typeface="Wingdings" pitchFamily="2" charset="2"/>
              <a:buChar char="q"/>
            </a:pPr>
            <a:r>
              <a:rPr lang="en-US" sz="2800" dirty="0" smtClean="0"/>
              <a:t> Illustrative entries</a:t>
            </a:r>
            <a:endParaRPr lang="en-US" sz="2800" dirty="0"/>
          </a:p>
        </p:txBody>
      </p:sp>
      <p:sp>
        <p:nvSpPr>
          <p:cNvPr id="4" name="Text Placeholder 3"/>
          <p:cNvSpPr>
            <a:spLocks noGrp="1"/>
          </p:cNvSpPr>
          <p:nvPr>
            <p:ph type="body" sz="half" idx="2"/>
          </p:nvPr>
        </p:nvSpPr>
        <p:spPr>
          <a:solidFill>
            <a:srgbClr val="66CCFF"/>
          </a:solidFill>
          <a:effectLst>
            <a:glow rad="228600">
              <a:schemeClr val="accent3">
                <a:satMod val="175000"/>
                <a:alpha val="40000"/>
              </a:schemeClr>
            </a:glow>
          </a:effectLst>
        </p:spPr>
        <p:txBody>
          <a:bodyPr>
            <a:normAutofit/>
          </a:bodyPr>
          <a:lstStyle/>
          <a:p>
            <a:pPr algn="just"/>
            <a:r>
              <a:rPr lang="en-US" sz="1800" dirty="0" smtClean="0">
                <a:latin typeface="Cambria Math" pitchFamily="18" charset="0"/>
                <a:ea typeface="Cambria Math" pitchFamily="18" charset="0"/>
              </a:rPr>
              <a:t>The Provident Fund of DepEd has been established under Administrative Order No.  279, s. 1992. It started operation in January 1995 through receipt of seed money in the amount of Seventy five million pesos (P 75 million) representing Collection of Service fee from GOCCs and PLIs deposited to </a:t>
            </a:r>
            <a:r>
              <a:rPr lang="en-US" sz="1800" dirty="0" err="1" smtClean="0">
                <a:latin typeface="Cambria Math" pitchFamily="18" charset="0"/>
                <a:ea typeface="Cambria Math" pitchFamily="18" charset="0"/>
              </a:rPr>
              <a:t>BTr</a:t>
            </a:r>
            <a:r>
              <a:rPr lang="en-US" sz="1800" dirty="0" smtClean="0">
                <a:latin typeface="Cambria Math" pitchFamily="18" charset="0"/>
                <a:ea typeface="Cambria Math" pitchFamily="18" charset="0"/>
              </a:rPr>
              <a:t>. </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16</a:t>
            </a:fld>
            <a:endParaRPr lang="fil-PH" dirty="0"/>
          </a:p>
        </p:txBody>
      </p:sp>
      <p:sp>
        <p:nvSpPr>
          <p:cNvPr id="6" name="Action Button: Custom 5">
            <a:hlinkClick r:id="" action="ppaction://noaction" highlightClick="1"/>
            <a:hlinkHover r:id="rId4"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17</a:t>
            </a:fld>
            <a:endParaRPr lang="fil-PH" dirty="0"/>
          </a:p>
        </p:txBody>
      </p:sp>
      <p:sp>
        <p:nvSpPr>
          <p:cNvPr id="7" name="Title 1"/>
          <p:cNvSpPr>
            <a:spLocks noGrp="1"/>
          </p:cNvSpPr>
          <p:nvPr>
            <p:ph type="title"/>
          </p:nvPr>
        </p:nvSpPr>
        <p:spPr>
          <a:xfrm>
            <a:off x="0" y="0"/>
            <a:ext cx="9144000" cy="838200"/>
          </a:xfrm>
        </p:spPr>
        <p:txBody>
          <a:bodyPr>
            <a:normAutofit/>
          </a:bodyPr>
          <a:lstStyle/>
          <a:p>
            <a:r>
              <a:rPr lang="en-US" sz="3200" i="1" dirty="0" smtClean="0"/>
              <a:t>Other unique features of the FMOM</a:t>
            </a:r>
            <a:endParaRPr lang="en-US" sz="3200" i="1" dirty="0"/>
          </a:p>
        </p:txBody>
      </p:sp>
      <p:sp>
        <p:nvSpPr>
          <p:cNvPr id="8" name="Content Placeholder 2"/>
          <p:cNvSpPr>
            <a:spLocks noGrp="1"/>
          </p:cNvSpPr>
          <p:nvPr>
            <p:ph sz="quarter" idx="1"/>
          </p:nvPr>
        </p:nvSpPr>
        <p:spPr>
          <a:xfrm>
            <a:off x="228600" y="1295400"/>
            <a:ext cx="8534400" cy="4727633"/>
          </a:xfrm>
        </p:spPr>
        <p:txBody>
          <a:bodyPr>
            <a:normAutofit/>
          </a:bodyPr>
          <a:lstStyle/>
          <a:p>
            <a:pPr marL="0" indent="0" algn="just">
              <a:buNone/>
            </a:pPr>
            <a:r>
              <a:rPr lang="en-US" sz="2800" dirty="0" smtClean="0"/>
              <a:t>It is complete and updated and includes in its attachments a compilation of the following latest documents as references:</a:t>
            </a:r>
          </a:p>
          <a:p>
            <a:pPr lvl="1"/>
            <a:r>
              <a:rPr lang="en-US" dirty="0" smtClean="0"/>
              <a:t> </a:t>
            </a:r>
            <a:r>
              <a:rPr lang="en-US" dirty="0" smtClean="0">
                <a:hlinkClick r:id="rId2" action="ppaction://hlinkfile"/>
              </a:rPr>
              <a:t>Government Accounting Manual</a:t>
            </a:r>
            <a:r>
              <a:rPr lang="en-US" dirty="0" smtClean="0"/>
              <a:t>, 3 volumes, 2015 version</a:t>
            </a:r>
          </a:p>
          <a:p>
            <a:pPr lvl="1"/>
            <a:r>
              <a:rPr lang="en-US" dirty="0" smtClean="0"/>
              <a:t>DepEd Procurement Manual and </a:t>
            </a:r>
            <a:r>
              <a:rPr lang="en-US" dirty="0" smtClean="0">
                <a:hlinkClick r:id="rId3" action="ppaction://hlinkfile"/>
              </a:rPr>
              <a:t>RA 9184</a:t>
            </a:r>
            <a:endParaRPr lang="en-US" dirty="0" smtClean="0"/>
          </a:p>
          <a:p>
            <a:pPr lvl="1"/>
            <a:r>
              <a:rPr lang="en-US" dirty="0" smtClean="0">
                <a:hlinkClick r:id="rId4" action="ppaction://hlinkfile"/>
              </a:rPr>
              <a:t>DepEd Asset Management Manual</a:t>
            </a:r>
            <a:endParaRPr lang="en-US" dirty="0" smtClean="0"/>
          </a:p>
          <a:p>
            <a:pPr lvl="1"/>
            <a:r>
              <a:rPr lang="en-US" dirty="0" smtClean="0"/>
              <a:t>Latest COA, DBM, DOF (</a:t>
            </a:r>
            <a:r>
              <a:rPr lang="en-US" dirty="0" err="1" smtClean="0"/>
              <a:t>BTr</a:t>
            </a:r>
            <a:r>
              <a:rPr lang="en-US" dirty="0" smtClean="0"/>
              <a:t>) issuances</a:t>
            </a:r>
          </a:p>
          <a:p>
            <a:pPr lvl="1"/>
            <a:r>
              <a:rPr lang="en-US" dirty="0" smtClean="0"/>
              <a:t>Latest DepEd Orders affecting FM concerns</a:t>
            </a:r>
          </a:p>
          <a:p>
            <a:pPr marL="457200" lvl="1" indent="0">
              <a:buNone/>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18</a:t>
            </a:fld>
            <a:endParaRPr lang="fil-PH" dirty="0"/>
          </a:p>
        </p:txBody>
      </p:sp>
      <p:sp>
        <p:nvSpPr>
          <p:cNvPr id="7" name="Title 1"/>
          <p:cNvSpPr>
            <a:spLocks noGrp="1"/>
          </p:cNvSpPr>
          <p:nvPr>
            <p:ph type="title"/>
          </p:nvPr>
        </p:nvSpPr>
        <p:spPr>
          <a:xfrm>
            <a:off x="0" y="0"/>
            <a:ext cx="9144000" cy="838200"/>
          </a:xfrm>
        </p:spPr>
        <p:txBody>
          <a:bodyPr>
            <a:normAutofit/>
          </a:bodyPr>
          <a:lstStyle/>
          <a:p>
            <a:r>
              <a:rPr lang="en-US" sz="3200" i="1" dirty="0" smtClean="0"/>
              <a:t>Other unique </a:t>
            </a:r>
            <a:r>
              <a:rPr lang="en-US" sz="3200" i="1" dirty="0"/>
              <a:t>features of the </a:t>
            </a:r>
            <a:r>
              <a:rPr lang="en-US" sz="3200" i="1" dirty="0">
                <a:hlinkClick r:id="rId2" action="ppaction://hlinkfile"/>
              </a:rPr>
              <a:t>FMOM</a:t>
            </a:r>
            <a:endParaRPr lang="en-US" sz="3200" i="1" dirty="0"/>
          </a:p>
        </p:txBody>
      </p:sp>
      <p:sp>
        <p:nvSpPr>
          <p:cNvPr id="6" name="Content Placeholder 2"/>
          <p:cNvSpPr>
            <a:spLocks noGrp="1"/>
          </p:cNvSpPr>
          <p:nvPr>
            <p:ph sz="quarter" idx="1"/>
          </p:nvPr>
        </p:nvSpPr>
        <p:spPr>
          <a:xfrm>
            <a:off x="609600" y="1143000"/>
            <a:ext cx="7696200" cy="4668256"/>
          </a:xfrm>
        </p:spPr>
        <p:txBody>
          <a:bodyPr>
            <a:noAutofit/>
          </a:bodyPr>
          <a:lstStyle/>
          <a:p>
            <a:pPr lvl="1"/>
            <a:r>
              <a:rPr lang="en-US" dirty="0" smtClean="0">
                <a:hlinkClick r:id="rId3" action="ppaction://hlinkfile"/>
              </a:rPr>
              <a:t>Simplified Accounting and Reporting for Non-IUs</a:t>
            </a:r>
            <a:endParaRPr lang="en-US" dirty="0" smtClean="0"/>
          </a:p>
          <a:p>
            <a:pPr lvl="1"/>
            <a:r>
              <a:rPr lang="en-US" dirty="0" smtClean="0">
                <a:hlinkClick r:id="rId4" action="ppaction://hlinkfile"/>
              </a:rPr>
              <a:t>Latest DepEd Reorganization Plan</a:t>
            </a:r>
            <a:r>
              <a:rPr lang="en-US" dirty="0" smtClean="0"/>
              <a:t> and </a:t>
            </a:r>
            <a:r>
              <a:rPr lang="en-US" dirty="0" smtClean="0">
                <a:hlinkClick r:id="rId5" action="ppaction://hlinkfile"/>
              </a:rPr>
              <a:t>RA 9155</a:t>
            </a:r>
            <a:endParaRPr lang="en-US" dirty="0" smtClean="0"/>
          </a:p>
          <a:p>
            <a:pPr lvl="1"/>
            <a:r>
              <a:rPr lang="en-US" dirty="0" smtClean="0">
                <a:hlinkClick r:id="rId6" action="ppaction://hlinkfile"/>
              </a:rPr>
              <a:t>Unified Accounting Code Structure (UACS)</a:t>
            </a:r>
            <a:endParaRPr lang="en-US" dirty="0" smtClean="0"/>
          </a:p>
          <a:p>
            <a:pPr lvl="1"/>
            <a:r>
              <a:rPr lang="en-US" dirty="0" smtClean="0">
                <a:hlinkClick r:id="rId7" action="ppaction://hlinkfile"/>
              </a:rPr>
              <a:t>Philippine Public Sector Accounting Standards (PPSAS)</a:t>
            </a:r>
            <a:endParaRPr lang="en-US" dirty="0" smtClean="0"/>
          </a:p>
          <a:p>
            <a:pPr lvl="1"/>
            <a:r>
              <a:rPr lang="en-US" dirty="0" smtClean="0"/>
              <a:t>Laws on Budget, Accounting and Audit affecting DepEd FM</a:t>
            </a:r>
          </a:p>
          <a:p>
            <a:pPr marL="457200" lvl="1" indent="0">
              <a:buNone/>
            </a:pPr>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19</a:t>
            </a:fld>
            <a:endParaRPr lang="fil-PH" dirty="0"/>
          </a:p>
        </p:txBody>
      </p:sp>
      <p:sp>
        <p:nvSpPr>
          <p:cNvPr id="9" name="Title 1"/>
          <p:cNvSpPr>
            <a:spLocks noGrp="1"/>
          </p:cNvSpPr>
          <p:nvPr>
            <p:ph type="title"/>
          </p:nvPr>
        </p:nvSpPr>
        <p:spPr>
          <a:xfrm>
            <a:off x="0" y="0"/>
            <a:ext cx="9144000" cy="914400"/>
          </a:xfrm>
        </p:spPr>
        <p:txBody>
          <a:bodyPr>
            <a:normAutofit/>
          </a:bodyPr>
          <a:lstStyle/>
          <a:p>
            <a:r>
              <a:rPr lang="en-US" sz="3200" i="1" dirty="0" smtClean="0"/>
              <a:t>Who are the intended users of the FMOM?</a:t>
            </a:r>
            <a:endParaRPr lang="en-US" sz="3200" i="1" dirty="0"/>
          </a:p>
        </p:txBody>
      </p:sp>
      <p:sp>
        <p:nvSpPr>
          <p:cNvPr id="10" name="Content Placeholder 2"/>
          <p:cNvSpPr>
            <a:spLocks noGrp="1"/>
          </p:cNvSpPr>
          <p:nvPr>
            <p:ph sz="quarter" idx="1"/>
          </p:nvPr>
        </p:nvSpPr>
        <p:spPr>
          <a:xfrm>
            <a:off x="1219200" y="1922808"/>
            <a:ext cx="7162800" cy="3444834"/>
          </a:xfrm>
        </p:spPr>
        <p:txBody>
          <a:bodyPr>
            <a:normAutofit/>
          </a:bodyPr>
          <a:lstStyle/>
          <a:p>
            <a:pPr lvl="1"/>
            <a:r>
              <a:rPr lang="en-US" dirty="0" smtClean="0"/>
              <a:t>Finance Officers</a:t>
            </a:r>
          </a:p>
          <a:p>
            <a:pPr lvl="1"/>
            <a:r>
              <a:rPr lang="en-US" dirty="0" smtClean="0"/>
              <a:t>Accountants</a:t>
            </a:r>
          </a:p>
          <a:p>
            <a:pPr lvl="1"/>
            <a:r>
              <a:rPr lang="en-US" dirty="0" smtClean="0"/>
              <a:t>Other FM staff and personnel</a:t>
            </a:r>
          </a:p>
          <a:p>
            <a:pPr lvl="1"/>
            <a:r>
              <a:rPr lang="en-US" dirty="0" smtClean="0"/>
              <a:t>Heads of DepEd offices</a:t>
            </a:r>
          </a:p>
          <a:p>
            <a:pPr lvl="1"/>
            <a:r>
              <a:rPr lang="en-US" dirty="0" smtClean="0"/>
              <a:t>School heads</a:t>
            </a:r>
          </a:p>
          <a:p>
            <a:pPr lvl="1"/>
            <a:r>
              <a:rPr lang="en-US" dirty="0" smtClean="0"/>
              <a:t>Other interested parties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352801"/>
            <a:ext cx="7772400" cy="1981200"/>
          </a:xfrm>
        </p:spPr>
        <p:txBody>
          <a:bodyPr>
            <a:normAutofit fontScale="90000"/>
          </a:bodyPr>
          <a:lstStyle/>
          <a:p>
            <a:r>
              <a:rPr lang="en-US" dirty="0" smtClean="0"/>
              <a:t>Overview of the Financial Management Operations Manual (FMOM)</a:t>
            </a:r>
            <a:endParaRPr lang="en-US" dirty="0"/>
          </a:p>
        </p:txBody>
      </p:sp>
      <p:sp>
        <p:nvSpPr>
          <p:cNvPr id="4" name="Slide Number Placeholder 3"/>
          <p:cNvSpPr>
            <a:spLocks noGrp="1"/>
          </p:cNvSpPr>
          <p:nvPr>
            <p:ph type="sldNum" sz="quarter" idx="4"/>
          </p:nvPr>
        </p:nvSpPr>
        <p:spPr/>
        <p:txBody>
          <a:bodyPr/>
          <a:lstStyle/>
          <a:p>
            <a:fld id="{40CEB23D-5D9C-424D-A4B8-74E3F10BC318}" type="slidenum">
              <a:rPr lang="fil-PH" smtClean="0"/>
              <a:pPr/>
              <a:t>2</a:t>
            </a:fld>
            <a:endParaRPr lang="fil-PH" dirty="0"/>
          </a:p>
        </p:txBody>
      </p:sp>
    </p:spTree>
    <p:extLst>
      <p:ext uri="{BB962C8B-B14F-4D97-AF65-F5344CB8AC3E}">
        <p14:creationId xmlns:p14="http://schemas.microsoft.com/office/powerpoint/2010/main" xmlns="" val="1829431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20</a:t>
            </a:fld>
            <a:endParaRPr lang="fil-PH" dirty="0"/>
          </a:p>
        </p:txBody>
      </p:sp>
      <p:sp>
        <p:nvSpPr>
          <p:cNvPr id="7" name="Title 1"/>
          <p:cNvSpPr>
            <a:spLocks noGrp="1"/>
          </p:cNvSpPr>
          <p:nvPr>
            <p:ph type="title"/>
          </p:nvPr>
        </p:nvSpPr>
        <p:spPr>
          <a:xfrm>
            <a:off x="0" y="0"/>
            <a:ext cx="9144000" cy="838200"/>
          </a:xfrm>
        </p:spPr>
        <p:txBody>
          <a:bodyPr>
            <a:normAutofit/>
          </a:bodyPr>
          <a:lstStyle/>
          <a:p>
            <a:r>
              <a:rPr lang="en-US" sz="2800" dirty="0" smtClean="0"/>
              <a:t>What other use would the FMOM serve ?</a:t>
            </a:r>
            <a:endParaRPr lang="en-US" sz="2800" dirty="0"/>
          </a:p>
        </p:txBody>
      </p:sp>
      <p:sp>
        <p:nvSpPr>
          <p:cNvPr id="8" name="Content Placeholder 2"/>
          <p:cNvSpPr>
            <a:spLocks noGrp="1"/>
          </p:cNvSpPr>
          <p:nvPr>
            <p:ph sz="quarter" idx="1"/>
          </p:nvPr>
        </p:nvSpPr>
        <p:spPr>
          <a:xfrm>
            <a:off x="685800" y="1295400"/>
            <a:ext cx="7772400" cy="4109852"/>
          </a:xfrm>
        </p:spPr>
        <p:txBody>
          <a:bodyPr>
            <a:normAutofit fontScale="92500" lnSpcReduction="10000"/>
          </a:bodyPr>
          <a:lstStyle/>
          <a:p>
            <a:endParaRPr lang="en-US" dirty="0" smtClean="0"/>
          </a:p>
          <a:p>
            <a:r>
              <a:rPr lang="en-US" sz="3200" dirty="0" smtClean="0"/>
              <a:t>As basis for future automation of the FM processes in DepEd, i.e. the DepEd FMIS</a:t>
            </a:r>
          </a:p>
          <a:p>
            <a:r>
              <a:rPr lang="en-US" sz="3200" dirty="0" smtClean="0"/>
              <a:t>As basis to support the national GFMIS if and when this is pursued by government</a:t>
            </a:r>
          </a:p>
          <a:p>
            <a:r>
              <a:rPr lang="en-US" sz="3200" dirty="0" smtClean="0"/>
              <a:t>As a reference material for the orientation and/or training of new school heads and new officers and employees, particularly financial staff, of DepEd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21</a:t>
            </a:fld>
            <a:endParaRPr lang="fil-PH" dirty="0"/>
          </a:p>
        </p:txBody>
      </p:sp>
      <p:sp>
        <p:nvSpPr>
          <p:cNvPr id="9" name="Title 1"/>
          <p:cNvSpPr txBox="1">
            <a:spLocks/>
          </p:cNvSpPr>
          <p:nvPr/>
        </p:nvSpPr>
        <p:spPr>
          <a:xfrm>
            <a:off x="381000" y="76200"/>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mj-lt"/>
                <a:ea typeface="+mj-ea"/>
                <a:cs typeface="+mj-cs"/>
              </a:rPr>
              <a:t>Pre-Roll-out Activities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1" name="Table 10"/>
          <p:cNvGraphicFramePr>
            <a:graphicFrameLocks noGrp="1"/>
          </p:cNvGraphicFramePr>
          <p:nvPr>
            <p:extLst>
              <p:ext uri="{D42A27DB-BD31-4B8C-83A1-F6EECF244321}">
                <p14:modId xmlns:p14="http://schemas.microsoft.com/office/powerpoint/2010/main" xmlns="" val="2003875313"/>
              </p:ext>
            </p:extLst>
          </p:nvPr>
        </p:nvGraphicFramePr>
        <p:xfrm>
          <a:off x="838200" y="1066800"/>
          <a:ext cx="7772400" cy="5303520"/>
        </p:xfrm>
        <a:graphic>
          <a:graphicData uri="http://schemas.openxmlformats.org/drawingml/2006/table">
            <a:tbl>
              <a:tblPr firstRow="1" bandRow="1">
                <a:tableStyleId>{E8034E78-7F5D-4C2E-B375-FC64B27BC917}</a:tableStyleId>
              </a:tblPr>
              <a:tblGrid>
                <a:gridCol w="2743200">
                  <a:extLst>
                    <a:ext uri="{9D8B030D-6E8A-4147-A177-3AD203B41FA5}">
                      <a16:colId xmlns:a16="http://schemas.microsoft.com/office/drawing/2014/main" xmlns="" val="20000"/>
                    </a:ext>
                  </a:extLst>
                </a:gridCol>
                <a:gridCol w="5029200">
                  <a:extLst>
                    <a:ext uri="{9D8B030D-6E8A-4147-A177-3AD203B41FA5}">
                      <a16:colId xmlns:a16="http://schemas.microsoft.com/office/drawing/2014/main" xmlns="" val="20001"/>
                    </a:ext>
                  </a:extLst>
                </a:gridCol>
              </a:tblGrid>
              <a:tr h="453259">
                <a:tc>
                  <a:txBody>
                    <a:bodyPr/>
                    <a:lstStyle/>
                    <a:p>
                      <a:pPr algn="ctr"/>
                      <a:r>
                        <a:rPr lang="en-US" sz="2400" dirty="0" smtClean="0"/>
                        <a:t>DATE</a:t>
                      </a:r>
                      <a:endParaRPr lang="en-US" sz="2400" dirty="0"/>
                    </a:p>
                  </a:txBody>
                  <a:tcPr>
                    <a:lnR w="12700" cap="flat" cmpd="sng" algn="ctr">
                      <a:solidFill>
                        <a:schemeClr val="bg1"/>
                      </a:solidFill>
                      <a:prstDash val="solid"/>
                      <a:round/>
                      <a:headEnd type="none" w="med" len="med"/>
                      <a:tailEnd type="none" w="med" len="med"/>
                    </a:lnR>
                  </a:tcPr>
                </a:tc>
                <a:tc>
                  <a:txBody>
                    <a:bodyPr/>
                    <a:lstStyle/>
                    <a:p>
                      <a:pPr algn="ctr"/>
                      <a:r>
                        <a:rPr lang="en-US" sz="2400" dirty="0" smtClean="0"/>
                        <a:t>ACTIVITY</a:t>
                      </a:r>
                      <a:endParaRPr lang="en-US" sz="24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815866">
                <a:tc>
                  <a:txBody>
                    <a:bodyPr/>
                    <a:lstStyle/>
                    <a:p>
                      <a:r>
                        <a:rPr lang="en-US" sz="2400" dirty="0" smtClean="0">
                          <a:solidFill>
                            <a:schemeClr val="tx1"/>
                          </a:solidFill>
                        </a:rPr>
                        <a:t>10-12 May 2017 </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Preparation of the Training Module c/o</a:t>
                      </a:r>
                      <a:r>
                        <a:rPr lang="en-US" sz="2400" baseline="0" dirty="0" smtClean="0">
                          <a:solidFill>
                            <a:schemeClr val="tx1"/>
                          </a:solidFill>
                        </a:rPr>
                        <a:t> FMOM TWG</a:t>
                      </a: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178472">
                <a:tc>
                  <a:txBody>
                    <a:bodyPr/>
                    <a:lstStyle/>
                    <a:p>
                      <a:r>
                        <a:rPr lang="en-US" sz="2400" dirty="0" smtClean="0">
                          <a:solidFill>
                            <a:schemeClr val="tx1"/>
                          </a:solidFill>
                        </a:rPr>
                        <a:t>06 June 2017</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Completion of the Training Module c/o FMOM TWG Accounting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815866">
                <a:tc>
                  <a:txBody>
                    <a:bodyPr/>
                    <a:lstStyle/>
                    <a:p>
                      <a:r>
                        <a:rPr lang="en-US" sz="2400" smtClean="0">
                          <a:solidFill>
                            <a:schemeClr val="tx1"/>
                          </a:solidFill>
                        </a:rPr>
                        <a:t>09 June 2017 - </a:t>
                      </a:r>
                      <a:r>
                        <a:rPr lang="en-US" sz="2400" dirty="0" smtClean="0">
                          <a:solidFill>
                            <a:schemeClr val="tx1"/>
                          </a:solidFill>
                        </a:rPr>
                        <a:t>onwards</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Downloading of funds c/o Budget Division - CO</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25121661"/>
                  </a:ext>
                </a:extLst>
              </a:tr>
              <a:tr h="1178472">
                <a:tc>
                  <a:txBody>
                    <a:bodyPr/>
                    <a:lstStyle/>
                    <a:p>
                      <a:r>
                        <a:rPr lang="en-US" sz="2400" dirty="0" smtClean="0">
                          <a:solidFill>
                            <a:schemeClr val="tx1"/>
                          </a:solidFill>
                        </a:rPr>
                        <a:t>13-16 June 2017</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buFont typeface="Wingdings" pitchFamily="2" charset="2"/>
                        <a:buNone/>
                      </a:pPr>
                      <a:r>
                        <a:rPr lang="en-US" sz="2400" dirty="0" smtClean="0">
                          <a:solidFill>
                            <a:schemeClr val="tx1"/>
                          </a:solidFill>
                        </a:rPr>
                        <a:t>Final</a:t>
                      </a:r>
                      <a:r>
                        <a:rPr lang="en-US" sz="2400" baseline="0" dirty="0" smtClean="0">
                          <a:solidFill>
                            <a:schemeClr val="tx1"/>
                          </a:solidFill>
                        </a:rPr>
                        <a:t> review of the Training Module c/o FMOM TWG</a:t>
                      </a:r>
                      <a:endParaRPr lang="en-US" sz="2400" dirty="0" smtClean="0">
                        <a:solidFill>
                          <a:schemeClr val="tx1"/>
                        </a:solidFill>
                      </a:endParaRPr>
                    </a:p>
                    <a:p>
                      <a:pPr>
                        <a:buFont typeface="Wingdings" pitchFamily="2" charset="2"/>
                        <a:buNone/>
                      </a:pP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815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19-20 June 2017</a:t>
                      </a:r>
                    </a:p>
                    <a:p>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Finalization of the Training Module c/o FMOM TWG Accounting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7554511"/>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22</a:t>
            </a:fld>
            <a:endParaRPr lang="fil-PH" dirty="0"/>
          </a:p>
        </p:txBody>
      </p:sp>
      <p:sp>
        <p:nvSpPr>
          <p:cNvPr id="9" name="Title 1"/>
          <p:cNvSpPr txBox="1">
            <a:spLocks/>
          </p:cNvSpPr>
          <p:nvPr/>
        </p:nvSpPr>
        <p:spPr>
          <a:xfrm>
            <a:off x="381000" y="76200"/>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mj-lt"/>
                <a:ea typeface="+mj-ea"/>
                <a:cs typeface="+mj-cs"/>
              </a:rPr>
              <a:t>Pre-Roll-out Activities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1" name="Table 10"/>
          <p:cNvGraphicFramePr>
            <a:graphicFrameLocks noGrp="1"/>
          </p:cNvGraphicFramePr>
          <p:nvPr>
            <p:extLst>
              <p:ext uri="{D42A27DB-BD31-4B8C-83A1-F6EECF244321}">
                <p14:modId xmlns:p14="http://schemas.microsoft.com/office/powerpoint/2010/main" xmlns="" val="1603119694"/>
              </p:ext>
            </p:extLst>
          </p:nvPr>
        </p:nvGraphicFramePr>
        <p:xfrm>
          <a:off x="838200" y="1295400"/>
          <a:ext cx="7772400" cy="2560320"/>
        </p:xfrm>
        <a:graphic>
          <a:graphicData uri="http://schemas.openxmlformats.org/drawingml/2006/table">
            <a:tbl>
              <a:tblPr firstRow="1" bandRow="1">
                <a:tableStyleId>{E8034E78-7F5D-4C2E-B375-FC64B27BC917}</a:tableStyleId>
              </a:tblPr>
              <a:tblGrid>
                <a:gridCol w="2743200">
                  <a:extLst>
                    <a:ext uri="{9D8B030D-6E8A-4147-A177-3AD203B41FA5}">
                      <a16:colId xmlns:a16="http://schemas.microsoft.com/office/drawing/2014/main" xmlns="" val="20000"/>
                    </a:ext>
                  </a:extLst>
                </a:gridCol>
                <a:gridCol w="5029200">
                  <a:extLst>
                    <a:ext uri="{9D8B030D-6E8A-4147-A177-3AD203B41FA5}">
                      <a16:colId xmlns:a16="http://schemas.microsoft.com/office/drawing/2014/main" xmlns="" val="20001"/>
                    </a:ext>
                  </a:extLst>
                </a:gridCol>
              </a:tblGrid>
              <a:tr h="370840">
                <a:tc>
                  <a:txBody>
                    <a:bodyPr/>
                    <a:lstStyle/>
                    <a:p>
                      <a:pPr algn="ctr"/>
                      <a:r>
                        <a:rPr lang="en-US" sz="2400" dirty="0" smtClean="0"/>
                        <a:t>DATE</a:t>
                      </a:r>
                      <a:endParaRPr lang="en-US" sz="2400" dirty="0"/>
                    </a:p>
                  </a:txBody>
                  <a:tcPr>
                    <a:lnR w="12700" cap="flat" cmpd="sng" algn="ctr">
                      <a:solidFill>
                        <a:schemeClr val="bg1"/>
                      </a:solidFill>
                      <a:prstDash val="solid"/>
                      <a:round/>
                      <a:headEnd type="none" w="med" len="med"/>
                      <a:tailEnd type="none" w="med" len="med"/>
                    </a:lnR>
                  </a:tcPr>
                </a:tc>
                <a:tc>
                  <a:txBody>
                    <a:bodyPr/>
                    <a:lstStyle/>
                    <a:p>
                      <a:pPr algn="ctr"/>
                      <a:r>
                        <a:rPr lang="en-US" sz="2400" dirty="0" smtClean="0"/>
                        <a:t>ACTIVITY</a:t>
                      </a:r>
                      <a:endParaRPr lang="en-US" sz="24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807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22 June 2017</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Approval of Module by</a:t>
                      </a:r>
                      <a:r>
                        <a:rPr lang="en-US" sz="2400" baseline="0" dirty="0" smtClean="0">
                          <a:solidFill>
                            <a:schemeClr val="tx1"/>
                          </a:solidFill>
                        </a:rPr>
                        <a:t> </a:t>
                      </a:r>
                      <a:r>
                        <a:rPr lang="en-US" sz="2400" dirty="0" err="1" smtClean="0">
                          <a:solidFill>
                            <a:schemeClr val="tx1"/>
                          </a:solidFill>
                        </a:rPr>
                        <a:t>Usec</a:t>
                      </a:r>
                      <a:r>
                        <a:rPr lang="en-US" sz="2400" dirty="0" smtClean="0">
                          <a:solidFill>
                            <a:schemeClr val="tx1"/>
                          </a:solidFill>
                        </a:rPr>
                        <a:t> Victoria</a:t>
                      </a:r>
                      <a:r>
                        <a:rPr lang="en-US" sz="2400" baseline="0" dirty="0" smtClean="0">
                          <a:solidFill>
                            <a:schemeClr val="tx1"/>
                          </a:solidFill>
                        </a:rPr>
                        <a:t> M. </a:t>
                      </a:r>
                      <a:r>
                        <a:rPr lang="en-US" sz="2400" baseline="0" dirty="0" err="1" smtClean="0">
                          <a:solidFill>
                            <a:schemeClr val="tx1"/>
                          </a:solidFill>
                        </a:rPr>
                        <a:t>Catibog</a:t>
                      </a: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23 June 2017</a:t>
                      </a:r>
                    </a:p>
                    <a:p>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Distribution of FMOM Module to Regions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554511"/>
                  </a:ext>
                </a:extLst>
              </a:tr>
              <a:tr h="370840">
                <a:tc>
                  <a:txBody>
                    <a:bodyPr/>
                    <a:lstStyle/>
                    <a:p>
                      <a:r>
                        <a:rPr lang="en-US" sz="2400" dirty="0" smtClean="0">
                          <a:solidFill>
                            <a:schemeClr val="tx1"/>
                          </a:solidFill>
                        </a:rPr>
                        <a:t>July</a:t>
                      </a:r>
                      <a:r>
                        <a:rPr lang="en-US" sz="2400" baseline="0" dirty="0" smtClean="0">
                          <a:solidFill>
                            <a:schemeClr val="tx1"/>
                          </a:solidFill>
                        </a:rPr>
                        <a:t> </a:t>
                      </a:r>
                      <a:r>
                        <a:rPr lang="en-US" sz="2400" dirty="0" smtClean="0">
                          <a:solidFill>
                            <a:schemeClr val="tx1"/>
                          </a:solidFill>
                        </a:rPr>
                        <a:t>– Sept 2017</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Roll-out of FMOM to Non-IUs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84043698"/>
                  </a:ext>
                </a:extLst>
              </a:tr>
            </a:tbl>
          </a:graphicData>
        </a:graphic>
      </p:graphicFrame>
    </p:spTree>
    <p:extLst>
      <p:ext uri="{BB962C8B-B14F-4D97-AF65-F5344CB8AC3E}">
        <p14:creationId xmlns:p14="http://schemas.microsoft.com/office/powerpoint/2010/main" xmlns="" val="3323690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4" name="Slide Number Placeholder 3"/>
          <p:cNvSpPr>
            <a:spLocks noGrp="1"/>
          </p:cNvSpPr>
          <p:nvPr>
            <p:ph type="sldNum" sz="quarter" idx="4"/>
          </p:nvPr>
        </p:nvSpPr>
        <p:spPr/>
        <p:txBody>
          <a:bodyPr/>
          <a:lstStyle/>
          <a:p>
            <a:fld id="{40CEB23D-5D9C-424D-A4B8-74E3F10BC318}" type="slidenum">
              <a:rPr lang="fil-PH" smtClean="0"/>
              <a:pPr/>
              <a:t>23</a:t>
            </a:fld>
            <a:endParaRPr lang="fil-PH" dirty="0"/>
          </a:p>
        </p:txBody>
      </p:sp>
      <p:sp>
        <p:nvSpPr>
          <p:cNvPr id="5" name="Rectangle 4"/>
          <p:cNvSpPr/>
          <p:nvPr/>
        </p:nvSpPr>
        <p:spPr>
          <a:xfrm>
            <a:off x="2626501" y="2967335"/>
            <a:ext cx="38910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Thank You!</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xmlns="" val="3018710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0CEB23D-5D9C-424D-A4B8-74E3F10BC318}" type="slidenum">
              <a:rPr lang="fil-PH" smtClean="0"/>
              <a:pPr/>
              <a:t>3</a:t>
            </a:fld>
            <a:endParaRPr lang="fil-PH" dirty="0"/>
          </a:p>
        </p:txBody>
      </p:sp>
      <p:sp>
        <p:nvSpPr>
          <p:cNvPr id="4" name="TextBox 3"/>
          <p:cNvSpPr txBox="1"/>
          <p:nvPr/>
        </p:nvSpPr>
        <p:spPr>
          <a:xfrm>
            <a:off x="685800" y="838200"/>
            <a:ext cx="7772400" cy="5632311"/>
          </a:xfrm>
          <a:prstGeom prst="rect">
            <a:avLst/>
          </a:prstGeom>
          <a:noFill/>
        </p:spPr>
        <p:txBody>
          <a:bodyPr wrap="square" rtlCol="0">
            <a:spAutoFit/>
          </a:bodyPr>
          <a:lstStyle/>
          <a:p>
            <a:pPr algn="just"/>
            <a:r>
              <a:rPr lang="en-US" sz="2400" dirty="0" smtClean="0">
                <a:latin typeface="Cambria Math" pitchFamily="18" charset="0"/>
                <a:ea typeface="Cambria Math" pitchFamily="18" charset="0"/>
              </a:rPr>
              <a:t>     Development of the Financial Management Operations Manual (</a:t>
            </a:r>
            <a:r>
              <a:rPr lang="en-US" sz="2400" dirty="0" smtClean="0">
                <a:latin typeface="Cambria Math" pitchFamily="18" charset="0"/>
                <a:ea typeface="Cambria Math" pitchFamily="18" charset="0"/>
                <a:hlinkClick r:id="rId2" action="ppaction://hlinkfile"/>
              </a:rPr>
              <a:t>FMOM</a:t>
            </a:r>
            <a:r>
              <a:rPr lang="en-US" sz="2400" dirty="0" smtClean="0">
                <a:latin typeface="Cambria Math" pitchFamily="18" charset="0"/>
                <a:ea typeface="Cambria Math" pitchFamily="18" charset="0"/>
              </a:rPr>
              <a:t>) is a Department of Education project with support from the World Bank (WB) that was completed on 31 March 2016. </a:t>
            </a:r>
          </a:p>
          <a:p>
            <a:pPr algn="just"/>
            <a:endParaRPr lang="en-US" sz="2400" dirty="0" smtClean="0">
              <a:latin typeface="Cambria Math" pitchFamily="18" charset="0"/>
              <a:ea typeface="Cambria Math" pitchFamily="18" charset="0"/>
            </a:endParaRPr>
          </a:p>
          <a:p>
            <a:pPr algn="just"/>
            <a:r>
              <a:rPr lang="en-US" sz="2400" dirty="0" smtClean="0">
                <a:latin typeface="Cambria Math" pitchFamily="18" charset="0"/>
                <a:ea typeface="Cambria Math" pitchFamily="18" charset="0"/>
              </a:rPr>
              <a:t>     This manual outlines the systems and procedures of financial operations and other related management practices to be observed by DepEd Implementing Units (Central Office, Regional Offices, Division Offices and Schools). It conforms to existing government standards, rules and regulations as provided for by the Commission on Audit (COA), the Department of Budget and Management (DBM), the Bureau of Treasury (</a:t>
            </a:r>
            <a:r>
              <a:rPr lang="en-US" sz="2400" dirty="0" err="1" smtClean="0">
                <a:latin typeface="Cambria Math" pitchFamily="18" charset="0"/>
                <a:ea typeface="Cambria Math" pitchFamily="18" charset="0"/>
              </a:rPr>
              <a:t>BTr</a:t>
            </a:r>
            <a:r>
              <a:rPr lang="en-US" sz="2400" dirty="0" smtClean="0">
                <a:latin typeface="Cambria Math" pitchFamily="18" charset="0"/>
                <a:ea typeface="Cambria Math" pitchFamily="18" charset="0"/>
              </a:rPr>
              <a:t>) and other government regulatory bodies.</a:t>
            </a:r>
          </a:p>
          <a:p>
            <a:pPr algn="just"/>
            <a:endParaRPr lang="en-US" sz="24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4</a:t>
            </a:fld>
            <a:endParaRPr lang="fil-PH" dirty="0"/>
          </a:p>
        </p:txBody>
      </p:sp>
      <p:sp>
        <p:nvSpPr>
          <p:cNvPr id="5"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smtClean="0">
                <a:ln>
                  <a:noFill/>
                </a:ln>
                <a:solidFill>
                  <a:schemeClr val="bg1"/>
                </a:solidFill>
                <a:effectLst/>
                <a:uLnTx/>
                <a:uFillTx/>
                <a:latin typeface="+mj-lt"/>
                <a:ea typeface="+mj-ea"/>
                <a:cs typeface="+mj-cs"/>
              </a:rPr>
              <a:t>Why is there a need for an FMOM in DepEd?</a:t>
            </a:r>
          </a:p>
        </p:txBody>
      </p:sp>
      <p:sp>
        <p:nvSpPr>
          <p:cNvPr id="6" name="Content Placeholder 2"/>
          <p:cNvSpPr txBox="1">
            <a:spLocks/>
          </p:cNvSpPr>
          <p:nvPr/>
        </p:nvSpPr>
        <p:spPr>
          <a:xfrm>
            <a:off x="228600" y="1143000"/>
            <a:ext cx="8534400" cy="5105400"/>
          </a:xfrm>
          <a:prstGeom prst="rect">
            <a:avLst/>
          </a:prstGeom>
        </p:spPr>
        <p:txBody>
          <a:bodyPr vert="horz" lIns="91440" tIns="45720" rIns="91440" bIns="45720" rtlCol="0">
            <a:normAutofit lnSpcReduction="10000"/>
          </a:bodyPr>
          <a:lstStyle/>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To have a guidebook for the uniform and standard </a:t>
            </a:r>
            <a:r>
              <a:rPr kumimoji="0" lang="en-US" sz="2800" b="0" i="0" u="none" strike="noStrike" kern="1200" cap="none" spc="0" normalizeH="0" baseline="0" noProof="0" dirty="0" smtClean="0">
                <a:ln>
                  <a:noFill/>
                </a:ln>
                <a:effectLst/>
                <a:uLnTx/>
                <a:uFillTx/>
                <a:latin typeface="+mn-lt"/>
                <a:ea typeface="+mn-ea"/>
                <a:cs typeface="+mn-cs"/>
              </a:rPr>
              <a:t>interpretation and implementation of </a:t>
            </a:r>
            <a:r>
              <a:rPr lang="en-US" sz="2800" dirty="0"/>
              <a:t>f</a:t>
            </a:r>
            <a:r>
              <a:rPr kumimoji="0" lang="en-US" sz="2800" b="0" i="0" u="none" strike="noStrike" kern="1200" cap="none" spc="0" normalizeH="0" baseline="0" noProof="0" dirty="0" err="1" smtClean="0">
                <a:ln>
                  <a:noFill/>
                </a:ln>
                <a:effectLst/>
                <a:uLnTx/>
                <a:uFillTx/>
                <a:latin typeface="+mn-lt"/>
                <a:ea typeface="+mn-ea"/>
                <a:cs typeface="+mn-cs"/>
              </a:rPr>
              <a:t>inancial</a:t>
            </a:r>
            <a:r>
              <a:rPr kumimoji="0" lang="en-US" sz="2800" b="0" i="0" u="none" strike="noStrike" kern="1200" cap="none" spc="0" normalizeH="0" baseline="0" noProof="0" dirty="0" smtClean="0">
                <a:ln>
                  <a:noFill/>
                </a:ln>
                <a:effectLst/>
                <a:uLnTx/>
                <a:uFillTx/>
                <a:latin typeface="+mn-lt"/>
                <a:ea typeface="+mn-ea"/>
                <a:cs typeface="+mn-cs"/>
              </a:rPr>
              <a:t> management practices in all spending units of DepEd on the following:</a:t>
            </a: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428750" marR="0" lvl="2" indent="-514350" algn="l" defTabSz="914400" rtl="0" eaLnBrk="1" fontAlgn="auto" latinLnBrk="0" hangingPunct="1">
              <a:lnSpc>
                <a:spcPct val="100000"/>
              </a:lnSpc>
              <a:spcBef>
                <a:spcPct val="20000"/>
              </a:spcBef>
              <a:spcAft>
                <a:spcPts val="0"/>
              </a:spcAft>
              <a:buClr>
                <a:schemeClr val="accent2"/>
              </a:buClr>
              <a:buSzTx/>
              <a:buBlip>
                <a:blip r:embed="rId2"/>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latest issuances on prescribed rules, regulations of DBM, COA, DOF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BTr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etc., affecting FM practice;</a:t>
            </a:r>
          </a:p>
          <a:p>
            <a:pPr marL="1428750" lvl="2" indent="-514350">
              <a:spcBef>
                <a:spcPct val="20000"/>
              </a:spcBef>
              <a:buClr>
                <a:schemeClr val="accent2"/>
              </a:buClr>
              <a:buBlip>
                <a:blip r:embed="rId2"/>
              </a:buBlip>
            </a:pPr>
            <a:r>
              <a:rPr lang="en-US" sz="2800" dirty="0" smtClean="0"/>
              <a:t>latest DepEd policies customizing and adapting national guidelines to unique characteristics and circumstances of DepEd concerning FM issues</a:t>
            </a:r>
          </a:p>
          <a:p>
            <a:pPr marL="1428750" marR="0" lvl="2" indent="-514350" algn="l" defTabSz="914400" rtl="0" eaLnBrk="1" fontAlgn="auto" latinLnBrk="0" hangingPunct="1">
              <a:lnSpc>
                <a:spcPct val="100000"/>
              </a:lnSpc>
              <a:spcBef>
                <a:spcPct val="20000"/>
              </a:spcBef>
              <a:spcAft>
                <a:spcPts val="0"/>
              </a:spcAft>
              <a:buClr>
                <a:schemeClr val="accent2"/>
              </a:buClr>
              <a:buSzTx/>
              <a:buFont typeface="+mj-lt"/>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428750" marR="0" lvl="2" indent="-514350" algn="l" defTabSz="914400" rtl="0" eaLnBrk="1" fontAlgn="auto" latinLnBrk="0" hangingPunct="1">
              <a:lnSpc>
                <a:spcPct val="100000"/>
              </a:lnSpc>
              <a:spcBef>
                <a:spcPct val="20000"/>
              </a:spcBef>
              <a:spcAft>
                <a:spcPts val="0"/>
              </a:spcAft>
              <a:buClr>
                <a:schemeClr val="accent2"/>
              </a:buClr>
              <a:buSzTx/>
              <a:buFont typeface="+mj-lt"/>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5</a:t>
            </a:fld>
            <a:endParaRPr lang="fil-PH" dirty="0"/>
          </a:p>
        </p:txBody>
      </p:sp>
      <p:sp>
        <p:nvSpPr>
          <p:cNvPr id="5"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smtClean="0">
                <a:ln>
                  <a:noFill/>
                </a:ln>
                <a:solidFill>
                  <a:schemeClr val="bg1"/>
                </a:solidFill>
                <a:effectLst/>
                <a:uLnTx/>
                <a:uFillTx/>
                <a:latin typeface="+mj-lt"/>
                <a:ea typeface="+mj-ea"/>
                <a:cs typeface="+mj-cs"/>
              </a:rPr>
              <a:t>Why is there a need for an FMOM in DepEd?</a:t>
            </a:r>
          </a:p>
        </p:txBody>
      </p:sp>
      <p:sp>
        <p:nvSpPr>
          <p:cNvPr id="6" name="Content Placeholder 2"/>
          <p:cNvSpPr txBox="1">
            <a:spLocks/>
          </p:cNvSpPr>
          <p:nvPr/>
        </p:nvSpPr>
        <p:spPr>
          <a:xfrm>
            <a:off x="381000" y="1219200"/>
            <a:ext cx="8458200" cy="4953000"/>
          </a:xfrm>
          <a:prstGeom prst="rect">
            <a:avLst/>
          </a:prstGeom>
        </p:spPr>
        <p:txBody>
          <a:bodyPr vert="horz" lIns="91440" tIns="45720" rIns="91440" bIns="45720" rtlCol="0">
            <a:noAutofit/>
          </a:bodyPr>
          <a:lstStyle/>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428750" marR="0" lvl="2" indent="-514350" algn="l" defTabSz="914400" rtl="0" eaLnBrk="1" fontAlgn="auto" latinLnBrk="0" hangingPunct="1">
              <a:lnSpc>
                <a:spcPct val="100000"/>
              </a:lnSpc>
              <a:spcBef>
                <a:spcPct val="20000"/>
              </a:spcBef>
              <a:spcAft>
                <a:spcPts val="0"/>
              </a:spcAft>
              <a:buClr>
                <a:schemeClr val="accent2"/>
              </a:buClr>
              <a:buSzTx/>
              <a:tabLst/>
              <a:defRPr/>
            </a:pPr>
            <a:endParaRPr lang="en-US" sz="2800" dirty="0" smtClean="0"/>
          </a:p>
          <a:p>
            <a:pPr marL="1146175" marR="0" lvl="2" indent="-347663" algn="l" defTabSz="914400" rtl="0" eaLnBrk="1" fontAlgn="auto" latinLnBrk="0" hangingPunct="1">
              <a:lnSpc>
                <a:spcPct val="100000"/>
              </a:lnSpc>
              <a:spcBef>
                <a:spcPct val="20000"/>
              </a:spcBef>
              <a:spcAft>
                <a:spcPts val="0"/>
              </a:spcAft>
              <a:buClr>
                <a:schemeClr val="accent2"/>
              </a:buClr>
              <a:buSzTx/>
              <a:buBlip>
                <a:blip r:embed="rId2"/>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financial transactions defining and describing procedures to be followed, forms to be used, signing authorities, recording and reporting and documentary requirements;</a:t>
            </a:r>
          </a:p>
          <a:p>
            <a:pPr marL="1146175" marR="0" lvl="2" indent="-347663" algn="l" defTabSz="914400" rtl="0" eaLnBrk="1" fontAlgn="auto" latinLnBrk="0" hangingPunct="1">
              <a:lnSpc>
                <a:spcPct val="100000"/>
              </a:lnSpc>
              <a:spcBef>
                <a:spcPct val="20000"/>
              </a:spcBef>
              <a:spcAft>
                <a:spcPts val="0"/>
              </a:spcAft>
              <a:buClr>
                <a:schemeClr val="accent2"/>
              </a:buClr>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6</a:t>
            </a:fld>
            <a:endParaRPr lang="fil-PH" dirty="0"/>
          </a:p>
        </p:txBody>
      </p:sp>
      <p:sp>
        <p:nvSpPr>
          <p:cNvPr id="5" name="Title 1"/>
          <p:cNvSpPr>
            <a:spLocks noGrp="1"/>
          </p:cNvSpPr>
          <p:nvPr>
            <p:ph type="title"/>
          </p:nvPr>
        </p:nvSpPr>
        <p:spPr>
          <a:xfrm>
            <a:off x="0" y="0"/>
            <a:ext cx="9144000" cy="1143000"/>
          </a:xfrm>
        </p:spPr>
        <p:txBody>
          <a:bodyPr>
            <a:normAutofit/>
          </a:bodyPr>
          <a:lstStyle/>
          <a:p>
            <a:r>
              <a:rPr lang="en-US" sz="3200" i="1" dirty="0" smtClean="0"/>
              <a:t>What are the unique features of the FMOM?</a:t>
            </a:r>
            <a:endParaRPr lang="en-US" sz="3200" i="1" dirty="0"/>
          </a:p>
        </p:txBody>
      </p:sp>
      <p:sp>
        <p:nvSpPr>
          <p:cNvPr id="6" name="Content Placeholder 2"/>
          <p:cNvSpPr>
            <a:spLocks noGrp="1"/>
          </p:cNvSpPr>
          <p:nvPr>
            <p:ph sz="quarter" idx="1"/>
          </p:nvPr>
        </p:nvSpPr>
        <p:spPr>
          <a:xfrm>
            <a:off x="457200" y="1219200"/>
            <a:ext cx="8382000" cy="3505200"/>
          </a:xfrm>
        </p:spPr>
        <p:txBody>
          <a:bodyPr>
            <a:normAutofit/>
          </a:bodyPr>
          <a:lstStyle/>
          <a:p>
            <a:pPr marL="514350" indent="-514350">
              <a:buFont typeface="+mj-lt"/>
              <a:buAutoNum type="arabicPeriod"/>
            </a:pPr>
            <a:r>
              <a:rPr lang="en-US" sz="2800" dirty="0" smtClean="0"/>
              <a:t>It is a living document subject to change as necessary:</a:t>
            </a:r>
          </a:p>
          <a:p>
            <a:pPr lvl="1">
              <a:buBlip>
                <a:blip r:embed="rId2"/>
              </a:buBlip>
            </a:pPr>
            <a:r>
              <a:rPr lang="en-US" dirty="0" smtClean="0"/>
              <a:t>prescribed procedures, rules and regulations by government regulatory bodies</a:t>
            </a:r>
          </a:p>
          <a:p>
            <a:pPr lvl="1">
              <a:buBlip>
                <a:blip r:embed="rId2"/>
              </a:buBlip>
            </a:pPr>
            <a:endParaRPr lang="en-US" dirty="0" smtClean="0"/>
          </a:p>
          <a:p>
            <a:pPr lvl="1">
              <a:buBlip>
                <a:blip r:embed="rId2"/>
              </a:buBlip>
            </a:pPr>
            <a:r>
              <a:rPr lang="en-US" dirty="0" smtClean="0"/>
              <a:t>DepEd policies affecting FM issues and concerns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7</a:t>
            </a:fld>
            <a:endParaRPr lang="fil-PH" dirty="0"/>
          </a:p>
        </p:txBody>
      </p:sp>
      <p:sp>
        <p:nvSpPr>
          <p:cNvPr id="5" name="Title 1"/>
          <p:cNvSpPr>
            <a:spLocks noGrp="1"/>
          </p:cNvSpPr>
          <p:nvPr>
            <p:ph type="title"/>
          </p:nvPr>
        </p:nvSpPr>
        <p:spPr>
          <a:xfrm>
            <a:off x="0" y="0"/>
            <a:ext cx="9144000" cy="1143000"/>
          </a:xfrm>
        </p:spPr>
        <p:txBody>
          <a:bodyPr>
            <a:normAutofit/>
          </a:bodyPr>
          <a:lstStyle/>
          <a:p>
            <a:r>
              <a:rPr lang="en-US" sz="3200" i="1" dirty="0" smtClean="0"/>
              <a:t>What are the unique features of the FMOM?</a:t>
            </a:r>
            <a:endParaRPr lang="en-US" sz="3200" i="1" dirty="0"/>
          </a:p>
        </p:txBody>
      </p:sp>
      <p:sp>
        <p:nvSpPr>
          <p:cNvPr id="8" name="Content Placeholder 2"/>
          <p:cNvSpPr>
            <a:spLocks noGrp="1"/>
          </p:cNvSpPr>
          <p:nvPr>
            <p:ph sz="quarter" idx="1"/>
          </p:nvPr>
        </p:nvSpPr>
        <p:spPr>
          <a:xfrm>
            <a:off x="762000" y="1295400"/>
            <a:ext cx="7807656" cy="3913993"/>
          </a:xfrm>
        </p:spPr>
        <p:txBody>
          <a:bodyPr>
            <a:normAutofit fontScale="92500" lnSpcReduction="10000"/>
          </a:bodyPr>
          <a:lstStyle/>
          <a:p>
            <a:pPr marL="0" indent="0">
              <a:buNone/>
            </a:pPr>
            <a:r>
              <a:rPr lang="en-US" sz="2800" dirty="0" smtClean="0"/>
              <a:t>2. It is customized and adapted to the unique </a:t>
            </a:r>
          </a:p>
          <a:p>
            <a:pPr marL="0" indent="0">
              <a:buNone/>
            </a:pPr>
            <a:r>
              <a:rPr lang="en-US" sz="2800" dirty="0" smtClean="0"/>
              <a:t>    needs of </a:t>
            </a:r>
            <a:r>
              <a:rPr lang="en-US" sz="2800" dirty="0" err="1" smtClean="0"/>
              <a:t>DepEd</a:t>
            </a:r>
            <a:r>
              <a:rPr lang="en-US" sz="2800" dirty="0" smtClean="0"/>
              <a:t>, and provides sections on the </a:t>
            </a:r>
          </a:p>
          <a:p>
            <a:pPr marL="0" indent="0">
              <a:buNone/>
            </a:pPr>
            <a:r>
              <a:rPr lang="en-US" sz="2800" dirty="0"/>
              <a:t> </a:t>
            </a:r>
            <a:r>
              <a:rPr lang="en-US" sz="2800" dirty="0" smtClean="0"/>
              <a:t>   following:</a:t>
            </a:r>
          </a:p>
          <a:p>
            <a:pPr marL="0" indent="0">
              <a:buNone/>
            </a:pPr>
            <a:endParaRPr lang="en-US" sz="2800" dirty="0" smtClean="0"/>
          </a:p>
          <a:p>
            <a:pPr lvl="2"/>
            <a:r>
              <a:rPr lang="en-US" sz="2800" dirty="0" smtClean="0"/>
              <a:t>School-based Financial Management</a:t>
            </a:r>
          </a:p>
          <a:p>
            <a:pPr lvl="2"/>
            <a:r>
              <a:rPr lang="en-US" sz="2800" dirty="0" smtClean="0"/>
              <a:t>Provident Fund</a:t>
            </a:r>
          </a:p>
          <a:p>
            <a:pPr lvl="2"/>
            <a:r>
              <a:rPr lang="en-US" sz="2800" dirty="0" smtClean="0"/>
              <a:t>A </a:t>
            </a:r>
            <a:r>
              <a:rPr lang="en-US" sz="2800" dirty="0" smtClean="0">
                <a:hlinkClick r:id="rId2" action="ppaction://hlinkfile"/>
              </a:rPr>
              <a:t>Matrix of Processes</a:t>
            </a:r>
            <a:r>
              <a:rPr lang="en-US" sz="2800" dirty="0" smtClean="0"/>
              <a:t> summarizing all requirements per transaction that serves as a short-cut to the FMOM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8</a:t>
            </a:fld>
            <a:endParaRPr lang="fil-PH" dirty="0"/>
          </a:p>
        </p:txBody>
      </p:sp>
      <p:sp>
        <p:nvSpPr>
          <p:cNvPr id="13" name="Title 1"/>
          <p:cNvSpPr txBox="1">
            <a:spLocks/>
          </p:cNvSpPr>
          <p:nvPr/>
        </p:nvSpPr>
        <p:spPr>
          <a:xfrm>
            <a:off x="228600" y="0"/>
            <a:ext cx="8915400" cy="8382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tab pos="1597025" algn="l"/>
              </a:tabLst>
              <a:defRPr/>
            </a:pPr>
            <a:r>
              <a:rPr lang="en-US" sz="3200" i="1" dirty="0" smtClean="0">
                <a:solidFill>
                  <a:schemeClr val="bg1"/>
                </a:solidFill>
                <a:latin typeface="+mj-lt"/>
                <a:ea typeface="+mj-ea"/>
                <a:cs typeface="+mj-cs"/>
              </a:rPr>
              <a:t>What are the major contents of  the FMOM?</a:t>
            </a:r>
            <a:r>
              <a:rPr lang="en-US" sz="3200" i="1" dirty="0" smtClean="0">
                <a:solidFill>
                  <a:schemeClr val="tx2"/>
                </a:solidFill>
                <a:latin typeface="+mj-lt"/>
                <a:ea typeface="+mj-ea"/>
                <a:cs typeface="+mj-cs"/>
              </a:rPr>
              <a:t>?</a:t>
            </a:r>
            <a:endParaRPr kumimoji="0" lang="en-US" sz="3200" b="0" i="1" u="none" strike="noStrike" kern="1200" cap="none" spc="0" normalizeH="0" baseline="0" noProof="0" dirty="0">
              <a:ln>
                <a:noFill/>
              </a:ln>
              <a:solidFill>
                <a:schemeClr val="tx2"/>
              </a:solidFill>
              <a:effectLst/>
              <a:uLnTx/>
              <a:uFillTx/>
              <a:latin typeface="+mj-lt"/>
              <a:ea typeface="+mj-ea"/>
              <a:cs typeface="+mj-cs"/>
            </a:endParaRPr>
          </a:p>
        </p:txBody>
      </p:sp>
      <p:sp>
        <p:nvSpPr>
          <p:cNvPr id="5" name="Action Button: Custom 4">
            <a:hlinkClick r:id="rId2" action="ppaction://hlinksldjump" highlightClick="1"/>
          </p:cNvPr>
          <p:cNvSpPr/>
          <p:nvPr/>
        </p:nvSpPr>
        <p:spPr>
          <a:xfrm>
            <a:off x="838200" y="11430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1. Budget (e.g. Planning linkage, Budget Cycle)</a:t>
            </a:r>
            <a:endParaRPr lang="fil-PH" sz="2600" dirty="0">
              <a:solidFill>
                <a:srgbClr val="000099"/>
              </a:solidFill>
            </a:endParaRPr>
          </a:p>
        </p:txBody>
      </p:sp>
      <p:sp>
        <p:nvSpPr>
          <p:cNvPr id="8" name="Action Button: Custom 7">
            <a:hlinkClick r:id="rId3" action="ppaction://hlinksldjump" highlightClick="1"/>
          </p:cNvPr>
          <p:cNvSpPr/>
          <p:nvPr/>
        </p:nvSpPr>
        <p:spPr>
          <a:xfrm>
            <a:off x="4876800" y="11430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2. Procurement (e.g. Asset Management</a:t>
            </a:r>
            <a:endParaRPr lang="fil-PH" sz="2600" dirty="0">
              <a:solidFill>
                <a:srgbClr val="000099"/>
              </a:solidFill>
            </a:endParaRPr>
          </a:p>
        </p:txBody>
      </p:sp>
      <p:sp>
        <p:nvSpPr>
          <p:cNvPr id="9" name="Action Button: Custom 8">
            <a:hlinkClick r:id="rId4" action="ppaction://hlinksldjump" highlightClick="1"/>
          </p:cNvPr>
          <p:cNvSpPr/>
          <p:nvPr/>
        </p:nvSpPr>
        <p:spPr>
          <a:xfrm>
            <a:off x="838200" y="28194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3. Accounting</a:t>
            </a:r>
          </a:p>
          <a:p>
            <a:pPr algn="ctr"/>
            <a:r>
              <a:rPr lang="fil-PH" sz="2000" dirty="0" smtClean="0">
                <a:solidFill>
                  <a:srgbClr val="000099"/>
                </a:solidFill>
              </a:rPr>
              <a:t>(e.g. Receipts and Deposits Disbursement and Financial Reporting</a:t>
            </a:r>
            <a:endParaRPr lang="fil-PH" sz="2000" dirty="0">
              <a:solidFill>
                <a:srgbClr val="000099"/>
              </a:solidFill>
            </a:endParaRPr>
          </a:p>
        </p:txBody>
      </p:sp>
      <p:sp>
        <p:nvSpPr>
          <p:cNvPr id="10" name="Action Button: Custom 9">
            <a:hlinkClick r:id="rId5" action="ppaction://hlinksldjump" highlightClick="1"/>
          </p:cNvPr>
          <p:cNvSpPr/>
          <p:nvPr/>
        </p:nvSpPr>
        <p:spPr>
          <a:xfrm>
            <a:off x="4876800" y="28194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4. School-Based Financial Manament and Operation</a:t>
            </a:r>
            <a:endParaRPr lang="fil-PH" sz="2600" dirty="0">
              <a:solidFill>
                <a:srgbClr val="000099"/>
              </a:solidFill>
            </a:endParaRPr>
          </a:p>
        </p:txBody>
      </p:sp>
      <p:sp>
        <p:nvSpPr>
          <p:cNvPr id="11" name="Action Button: Custom 10">
            <a:hlinkClick r:id="rId6" action="ppaction://hlinksldjump" highlightClick="1"/>
          </p:cNvPr>
          <p:cNvSpPr/>
          <p:nvPr/>
        </p:nvSpPr>
        <p:spPr>
          <a:xfrm>
            <a:off x="838200" y="44958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5. Provident Fund</a:t>
            </a:r>
            <a:endParaRPr lang="fil-PH" sz="2600" dirty="0">
              <a:solidFill>
                <a:srgbClr val="000099"/>
              </a:solidFill>
            </a:endParaRPr>
          </a:p>
        </p:txBody>
      </p:sp>
      <p:sp>
        <p:nvSpPr>
          <p:cNvPr id="12" name="Action Button: Custom 11">
            <a:hlinkClick r:id="rId7" action="ppaction://hlinksldjump" highlightClick="1"/>
          </p:cNvPr>
          <p:cNvSpPr/>
          <p:nvPr/>
        </p:nvSpPr>
        <p:spPr>
          <a:xfrm>
            <a:off x="4876800" y="44958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6. Other Unique </a:t>
            </a:r>
            <a:r>
              <a:rPr lang="fil-PH" sz="2600" i="1" dirty="0" smtClean="0">
                <a:solidFill>
                  <a:srgbClr val="000099"/>
                </a:solidFill>
              </a:rPr>
              <a:t>features</a:t>
            </a:r>
            <a:r>
              <a:rPr lang="fil-PH" sz="2600" dirty="0" smtClean="0">
                <a:solidFill>
                  <a:srgbClr val="000099"/>
                </a:solidFill>
              </a:rPr>
              <a:t> of FMOM</a:t>
            </a:r>
            <a:endParaRPr lang="fil-PH" sz="2600" dirty="0">
              <a:solidFill>
                <a:srgbClr val="000099"/>
              </a:solidFill>
            </a:endParaRPr>
          </a:p>
        </p:txBody>
      </p:sp>
      <p:sp>
        <p:nvSpPr>
          <p:cNvPr id="14" name="Action Button: Custom 13">
            <a:hlinkClick r:id="" action="ppaction://hlinkshowjump?jump=nextslide" highlightClick="1"/>
          </p:cNvPr>
          <p:cNvSpPr/>
          <p:nvPr/>
        </p:nvSpPr>
        <p:spPr>
          <a:xfrm>
            <a:off x="7620000" y="6096000"/>
            <a:ext cx="838200" cy="3810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b="1" dirty="0" smtClean="0">
                <a:solidFill>
                  <a:srgbClr val="000099"/>
                </a:solidFill>
              </a:rPr>
              <a:t>NEXT</a:t>
            </a:r>
            <a:endParaRPr lang="fil-PH" b="1" dirty="0">
              <a:solidFill>
                <a:srgbClr val="0000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a:ln>
            <a:solidFill>
              <a:srgbClr val="00B0F0"/>
            </a:solidFill>
          </a:ln>
          <a:effectLst>
            <a:outerShdw blurRad="50800" dist="38100" dir="2700000" algn="tl" rotWithShape="0">
              <a:prstClr val="black">
                <a:alpha val="40000"/>
              </a:prstClr>
            </a:outerShdw>
          </a:effectLst>
        </p:spPr>
        <p:txBody>
          <a:bodyPr>
            <a:normAutofit/>
          </a:bodyPr>
          <a:lstStyle/>
          <a:p>
            <a:pPr>
              <a:buNone/>
            </a:pPr>
            <a:r>
              <a:rPr lang="en-US" dirty="0" smtClean="0"/>
              <a:t>Budget &amp; Planning Linkage</a:t>
            </a:r>
          </a:p>
          <a:p>
            <a:pPr>
              <a:buNone/>
            </a:pPr>
            <a:endParaRPr lang="en-US" dirty="0" smtClean="0"/>
          </a:p>
          <a:p>
            <a:pPr marL="0" indent="0" algn="just">
              <a:buNone/>
            </a:pPr>
            <a:r>
              <a:rPr lang="en-US" sz="2000" dirty="0" smtClean="0"/>
              <a:t>Through the Development Budget Coordination Committee (DBCC) this linkage is </a:t>
            </a:r>
            <a:r>
              <a:rPr lang="en-US" sz="2000" dirty="0" err="1" smtClean="0"/>
              <a:t>operationalized</a:t>
            </a:r>
            <a:r>
              <a:rPr lang="en-US" sz="2000" dirty="0" smtClean="0"/>
              <a:t>. The Committee performs the following –</a:t>
            </a:r>
          </a:p>
          <a:p>
            <a:pPr marL="0" indent="0" algn="just">
              <a:buNone/>
            </a:pPr>
            <a:endParaRPr lang="en-US" sz="2000" dirty="0" smtClean="0"/>
          </a:p>
          <a:p>
            <a:pPr marL="174625" indent="-174625" algn="just"/>
            <a:r>
              <a:rPr lang="en-US" sz="2000" dirty="0" smtClean="0"/>
              <a:t>Establishes the Budget level based on projected revenues and manageable deficit level; </a:t>
            </a:r>
          </a:p>
          <a:p>
            <a:pPr marL="0" indent="0" algn="just"/>
            <a:r>
              <a:rPr lang="en-US" sz="2000" dirty="0" smtClean="0"/>
              <a:t> Sets the </a:t>
            </a:r>
            <a:r>
              <a:rPr lang="en-US" sz="2000" dirty="0" err="1" smtClean="0"/>
              <a:t>sectoral</a:t>
            </a:r>
            <a:r>
              <a:rPr lang="en-US" sz="2000" dirty="0" smtClean="0"/>
              <a:t> targets and priorities;</a:t>
            </a:r>
          </a:p>
          <a:p>
            <a:pPr marL="174625" indent="-174625" algn="just"/>
            <a:r>
              <a:rPr lang="en-US" sz="2000" dirty="0" smtClean="0"/>
              <a:t>Provides guidelines on the proper allocation of resources in various expenditure dimensions to achieve the national development goals and objectives. </a:t>
            </a:r>
          </a:p>
          <a:p>
            <a:pPr>
              <a:buNone/>
            </a:pPr>
            <a:endParaRPr lang="en-US" sz="2000" dirty="0"/>
          </a:p>
        </p:txBody>
      </p:sp>
      <p:sp>
        <p:nvSpPr>
          <p:cNvPr id="4" name="Text Placeholder 3"/>
          <p:cNvSpPr>
            <a:spLocks noGrp="1"/>
          </p:cNvSpPr>
          <p:nvPr>
            <p:ph type="body" sz="half" idx="2"/>
          </p:nvPr>
        </p:nvSpPr>
        <p: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p:spPr>
        <p:txBody>
          <a:bodyPr>
            <a:normAutofit/>
          </a:bodyPr>
          <a:lstStyle/>
          <a:p>
            <a:r>
              <a:rPr lang="en-US" sz="1800" dirty="0" smtClean="0">
                <a:latin typeface="Cambria Math" pitchFamily="18" charset="0"/>
                <a:ea typeface="Cambria Math" pitchFamily="18" charset="0"/>
              </a:rPr>
              <a:t>Effective financial management requires a strongly linked planning, budgeting and procurement processes in an organization.  Understanding the basic principles and standards, as well as the policies and guidelines under each of the systems, facilitates the implementation of the procedures to be undertaken.</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9</a:t>
            </a:fld>
            <a:endParaRPr lang="fil-PH" dirty="0"/>
          </a:p>
        </p:txBody>
      </p:sp>
      <p:sp>
        <p:nvSpPr>
          <p:cNvPr id="6" name="Action Button: Custom 5">
            <a:hlinkClick r:id="" action="ppaction://noaction" highlightClick="1"/>
            <a:hlinkHover r:id="rId2"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p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pEd Font theme">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TotalTime>
  <Words>1658</Words>
  <Application>Microsoft Office PowerPoint</Application>
  <PresentationFormat>On-screen Show (4:3)</PresentationFormat>
  <Paragraphs>374</Paragraphs>
  <Slides>23</Slides>
  <Notes>5</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DepEd Theme</vt:lpstr>
      <vt:lpstr>Slide 1</vt:lpstr>
      <vt:lpstr>Overview of the Financial Management Operations Manual (FMOM)</vt:lpstr>
      <vt:lpstr>Slide 3</vt:lpstr>
      <vt:lpstr>Slide 4</vt:lpstr>
      <vt:lpstr>Slide 5</vt:lpstr>
      <vt:lpstr>What are the unique features of the FMOM?</vt:lpstr>
      <vt:lpstr>What are the unique features of the FMOM?</vt:lpstr>
      <vt:lpstr>Slide 8</vt:lpstr>
      <vt:lpstr>BUDGET</vt:lpstr>
      <vt:lpstr>BUDGET CYCLE</vt:lpstr>
      <vt:lpstr>PROCUREMENT</vt:lpstr>
      <vt:lpstr>Accounting and Disbursement</vt:lpstr>
      <vt:lpstr>Accounting and Disbursement</vt:lpstr>
      <vt:lpstr>School-Based Financial Management (excerpts from the FMOM)</vt:lpstr>
      <vt:lpstr>School-Based Financial Management</vt:lpstr>
      <vt:lpstr>PROVIDENT FUND</vt:lpstr>
      <vt:lpstr>Other unique features of the FMOM</vt:lpstr>
      <vt:lpstr>Other unique features of the FMOM</vt:lpstr>
      <vt:lpstr>Who are the intended users of the FMOM?</vt:lpstr>
      <vt:lpstr>What other use would the FMOM serve ?</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DepEd PowerPoint Presentation Template</dc:title>
  <dc:creator>Department of Education</dc:creator>
  <cp:lastModifiedBy>JOTUMALIUAN</cp:lastModifiedBy>
  <cp:revision>164</cp:revision>
  <dcterms:created xsi:type="dcterms:W3CDTF">2014-04-15T01:40:39Z</dcterms:created>
  <dcterms:modified xsi:type="dcterms:W3CDTF">2017-07-13T07:28:49Z</dcterms:modified>
</cp:coreProperties>
</file>