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sldIdLst>
    <p:sldId id="256" r:id="rId2"/>
    <p:sldId id="259" r:id="rId3"/>
    <p:sldId id="268" r:id="rId4"/>
    <p:sldId id="257" r:id="rId5"/>
    <p:sldId id="266" r:id="rId6"/>
    <p:sldId id="260" r:id="rId7"/>
    <p:sldId id="261" r:id="rId8"/>
    <p:sldId id="262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E3A27-D341-4A47-935B-8BE46BA59F84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0DC9F-D364-47D2-A8F7-36885FBF7A93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E3A27-D341-4A47-935B-8BE46BA59F84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0DC9F-D364-47D2-A8F7-36885FBF7A93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E3A27-D341-4A47-935B-8BE46BA59F84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0DC9F-D364-47D2-A8F7-36885FBF7A93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E3A27-D341-4A47-935B-8BE46BA59F84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0DC9F-D364-47D2-A8F7-36885FBF7A93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E3A27-D341-4A47-935B-8BE46BA59F84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0DC9F-D364-47D2-A8F7-36885FBF7A93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E3A27-D341-4A47-935B-8BE46BA59F84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0DC9F-D364-47D2-A8F7-36885FBF7A93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E3A27-D341-4A47-935B-8BE46BA59F84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0DC9F-D364-47D2-A8F7-36885FBF7A93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E3A27-D341-4A47-935B-8BE46BA59F84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0DC9F-D364-47D2-A8F7-36885FBF7A93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E3A27-D341-4A47-935B-8BE46BA59F84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0DC9F-D364-47D2-A8F7-36885FBF7A93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E3A27-D341-4A47-935B-8BE46BA59F84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0DC9F-D364-47D2-A8F7-36885FBF7A93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ADE3A27-D341-4A47-935B-8BE46BA59F84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470DC9F-D364-47D2-A8F7-36885FBF7A93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DE3A27-D341-4A47-935B-8BE46BA59F84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P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470DC9F-D364-47D2-A8F7-36885FBF7A93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sz="8800" dirty="0" smtClean="0">
                <a:latin typeface="Century Schoolbook" pitchFamily="18" charset="0"/>
              </a:rPr>
              <a:t>forms</a:t>
            </a:r>
            <a:endParaRPr lang="en-PH" sz="8800" dirty="0">
              <a:latin typeface="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6672"/>
            <a:ext cx="7772400" cy="4032448"/>
          </a:xfrm>
        </p:spPr>
        <p:txBody>
          <a:bodyPr>
            <a:normAutofit/>
          </a:bodyPr>
          <a:lstStyle/>
          <a:p>
            <a:r>
              <a:rPr lang="en-PH" sz="4400" dirty="0" smtClean="0">
                <a:sym typeface="Wingdings" pitchFamily="2" charset="2"/>
              </a:rPr>
              <a:t>                                                                                             </a:t>
            </a:r>
            <a:endParaRPr lang="en-PH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834064" cy="1332760"/>
          </a:xfrm>
        </p:spPr>
        <p:txBody>
          <a:bodyPr/>
          <a:lstStyle/>
          <a:p>
            <a:r>
              <a:rPr lang="en-PH" sz="2800" dirty="0" smtClean="0"/>
              <a:t>Importance of Proper usage of forms.</a:t>
            </a:r>
            <a:endParaRPr lang="en-P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589240"/>
          </a:xfrm>
        </p:spPr>
        <p:txBody>
          <a:bodyPr>
            <a:normAutofit fontScale="92500" lnSpcReduction="10000"/>
          </a:bodyPr>
          <a:lstStyle/>
          <a:p>
            <a:r>
              <a:rPr lang="en-PH" dirty="0" smtClean="0">
                <a:latin typeface="+mj-lt"/>
              </a:rPr>
              <a:t>Set out responsibilities and internal controls.</a:t>
            </a:r>
          </a:p>
          <a:p>
            <a:r>
              <a:rPr lang="en-PH" dirty="0" smtClean="0">
                <a:latin typeface="+mj-lt"/>
              </a:rPr>
              <a:t>Guard against abuse of any rights or privileges the forms may permit. </a:t>
            </a:r>
          </a:p>
          <a:p>
            <a:r>
              <a:rPr lang="en-PH" dirty="0" smtClean="0">
                <a:latin typeface="+mj-lt"/>
              </a:rPr>
              <a:t>Assist in ensuring proper authorization and recording of financial and other transactions. </a:t>
            </a:r>
          </a:p>
          <a:p>
            <a:r>
              <a:rPr lang="en-PH" dirty="0" smtClean="0">
                <a:latin typeface="+mj-lt"/>
              </a:rPr>
              <a:t>Ensure documentation and legitimacy of the transaction as properly signed.</a:t>
            </a:r>
          </a:p>
          <a:p>
            <a:pPr lvl="0"/>
            <a:r>
              <a:rPr lang="en-PH" dirty="0" smtClean="0"/>
              <a:t>Monitor and account for the series or sequence, order, purchase, receipt, storage, and issuances. </a:t>
            </a:r>
          </a:p>
          <a:p>
            <a:r>
              <a:rPr lang="en-PH" dirty="0" smtClean="0"/>
              <a:t>Subject to evidence and keep records history. </a:t>
            </a:r>
            <a:endParaRPr lang="en-P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sz="8800" dirty="0" smtClean="0">
                <a:latin typeface="Century Schoolbook" pitchFamily="18" charset="0"/>
              </a:rPr>
              <a:t>forms</a:t>
            </a:r>
            <a:endParaRPr lang="en-PH" sz="8800" dirty="0">
              <a:latin typeface="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6672"/>
            <a:ext cx="7772400" cy="4032448"/>
          </a:xfrm>
        </p:spPr>
        <p:txBody>
          <a:bodyPr>
            <a:normAutofit/>
          </a:bodyPr>
          <a:lstStyle/>
          <a:p>
            <a:r>
              <a:rPr lang="en-PH" sz="4400" dirty="0" smtClean="0">
                <a:sym typeface="Wingdings" pitchFamily="2" charset="2"/>
              </a:rPr>
              <a:t>                                                                                             </a:t>
            </a:r>
            <a:endParaRPr lang="en-PH" sz="4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975104"/>
          </a:xfrm>
        </p:spPr>
        <p:txBody>
          <a:bodyPr/>
          <a:lstStyle/>
          <a:p>
            <a:r>
              <a:rPr lang="en-PH" sz="8800" dirty="0" smtClean="0">
                <a:latin typeface="Century Schoolbook" pitchFamily="18" charset="0"/>
              </a:rPr>
              <a:t>forms</a:t>
            </a:r>
            <a:endParaRPr lang="en-PH" sz="8800" dirty="0">
              <a:latin typeface="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PH" sz="2400" dirty="0" smtClean="0"/>
              <a:t>It is the policy of the Government to use standardized forms to capture, record and store financial data  or resources.</a:t>
            </a:r>
            <a:endParaRPr lang="en-PH" sz="2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429000"/>
            <a:ext cx="7772400" cy="2889504"/>
          </a:xfrm>
        </p:spPr>
        <p:txBody>
          <a:bodyPr/>
          <a:lstStyle/>
          <a:p>
            <a:r>
              <a:rPr lang="en-PH" sz="6000" dirty="0" smtClean="0">
                <a:latin typeface="Century Schoolbook" pitchFamily="18" charset="0"/>
              </a:rPr>
              <a:t>Importance of forms</a:t>
            </a:r>
            <a:endParaRPr lang="en-PH" sz="6000" dirty="0">
              <a:latin typeface="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6672"/>
            <a:ext cx="7474024" cy="2664296"/>
          </a:xfrm>
        </p:spPr>
        <p:txBody>
          <a:bodyPr>
            <a:normAutofit/>
          </a:bodyPr>
          <a:lstStyle/>
          <a:p>
            <a:r>
              <a:rPr lang="en-PH" sz="4400" dirty="0" smtClean="0">
                <a:sym typeface="Wingdings" pitchFamily="2" charset="2"/>
              </a:rPr>
              <a:t>                                                                                             </a:t>
            </a:r>
            <a:endParaRPr lang="en-PH" sz="4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834064" cy="1332760"/>
          </a:xfrm>
        </p:spPr>
        <p:txBody>
          <a:bodyPr/>
          <a:lstStyle/>
          <a:p>
            <a:r>
              <a:rPr lang="en-PH" sz="2800" dirty="0" smtClean="0"/>
              <a:t>Importance of Proper usage of forms.</a:t>
            </a:r>
            <a:endParaRPr lang="en-P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49685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PH" dirty="0" smtClean="0"/>
              <a:t>    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  			</a:t>
            </a:r>
            <a:endParaRPr lang="en-P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834064" cy="1332760"/>
          </a:xfrm>
        </p:spPr>
        <p:txBody>
          <a:bodyPr/>
          <a:lstStyle/>
          <a:p>
            <a:r>
              <a:rPr lang="en-PH" sz="2800" dirty="0" smtClean="0"/>
              <a:t>Importance of Proper usage of forms.</a:t>
            </a:r>
            <a:endParaRPr lang="en-P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589240"/>
          </a:xfrm>
        </p:spPr>
        <p:txBody>
          <a:bodyPr>
            <a:normAutofit/>
          </a:bodyPr>
          <a:lstStyle/>
          <a:p>
            <a:r>
              <a:rPr lang="en-PH" dirty="0" smtClean="0">
                <a:latin typeface="+mj-lt"/>
              </a:rPr>
              <a:t>Set out responsibilities and internal controls.</a:t>
            </a:r>
            <a:endParaRPr lang="en-P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834064" cy="1332760"/>
          </a:xfrm>
        </p:spPr>
        <p:txBody>
          <a:bodyPr/>
          <a:lstStyle/>
          <a:p>
            <a:r>
              <a:rPr lang="en-PH" sz="2800" dirty="0" smtClean="0"/>
              <a:t>Importance of Proper usage of forms.</a:t>
            </a:r>
            <a:endParaRPr lang="en-P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589240"/>
          </a:xfrm>
        </p:spPr>
        <p:txBody>
          <a:bodyPr>
            <a:normAutofit/>
          </a:bodyPr>
          <a:lstStyle/>
          <a:p>
            <a:r>
              <a:rPr lang="en-PH" dirty="0" smtClean="0">
                <a:latin typeface="+mj-lt"/>
              </a:rPr>
              <a:t>Set out responsibilities and internal controls.</a:t>
            </a:r>
          </a:p>
          <a:p>
            <a:r>
              <a:rPr lang="en-PH" dirty="0" smtClean="0">
                <a:latin typeface="+mj-lt"/>
              </a:rPr>
              <a:t>Guard against abuse of any rights or privileges the forms may permit.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834064" cy="1332760"/>
          </a:xfrm>
        </p:spPr>
        <p:txBody>
          <a:bodyPr/>
          <a:lstStyle/>
          <a:p>
            <a:r>
              <a:rPr lang="en-PH" sz="2800" dirty="0" smtClean="0"/>
              <a:t>Importance of Proper usage of forms.</a:t>
            </a:r>
            <a:endParaRPr lang="en-P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589240"/>
          </a:xfrm>
        </p:spPr>
        <p:txBody>
          <a:bodyPr>
            <a:normAutofit/>
          </a:bodyPr>
          <a:lstStyle/>
          <a:p>
            <a:r>
              <a:rPr lang="en-PH" dirty="0" smtClean="0">
                <a:latin typeface="+mj-lt"/>
              </a:rPr>
              <a:t>Set out responsibilities and internal controls.</a:t>
            </a:r>
          </a:p>
          <a:p>
            <a:r>
              <a:rPr lang="en-PH" dirty="0" smtClean="0">
                <a:latin typeface="+mj-lt"/>
              </a:rPr>
              <a:t>Guard against abuse of any rights or privileges the forms may permit. </a:t>
            </a:r>
          </a:p>
          <a:p>
            <a:r>
              <a:rPr lang="en-PH" dirty="0" smtClean="0">
                <a:latin typeface="+mj-lt"/>
              </a:rPr>
              <a:t>Assist in ensuring proper authorization and recording of financial and other transactions.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834064" cy="1332760"/>
          </a:xfrm>
        </p:spPr>
        <p:txBody>
          <a:bodyPr/>
          <a:lstStyle/>
          <a:p>
            <a:r>
              <a:rPr lang="en-PH" sz="2800" dirty="0" smtClean="0"/>
              <a:t>Importance of Proper usage of forms.</a:t>
            </a:r>
            <a:endParaRPr lang="en-P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589240"/>
          </a:xfrm>
        </p:spPr>
        <p:txBody>
          <a:bodyPr>
            <a:normAutofit/>
          </a:bodyPr>
          <a:lstStyle/>
          <a:p>
            <a:r>
              <a:rPr lang="en-PH" dirty="0" smtClean="0">
                <a:latin typeface="+mj-lt"/>
              </a:rPr>
              <a:t>Set out responsibilities and internal controls.</a:t>
            </a:r>
          </a:p>
          <a:p>
            <a:r>
              <a:rPr lang="en-PH" dirty="0" smtClean="0">
                <a:latin typeface="+mj-lt"/>
              </a:rPr>
              <a:t>Guard against abuse of any rights or privileges the forms may permit. </a:t>
            </a:r>
          </a:p>
          <a:p>
            <a:r>
              <a:rPr lang="en-PH" dirty="0" smtClean="0">
                <a:latin typeface="+mj-lt"/>
              </a:rPr>
              <a:t>Assist in ensuring proper authorization and recording of financial and other transactions. </a:t>
            </a:r>
          </a:p>
          <a:p>
            <a:r>
              <a:rPr lang="en-PH" dirty="0" smtClean="0">
                <a:latin typeface="+mj-lt"/>
              </a:rPr>
              <a:t>Ensure documentation and legitimacy of the transaction as properly signed.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834064" cy="1332760"/>
          </a:xfrm>
        </p:spPr>
        <p:txBody>
          <a:bodyPr/>
          <a:lstStyle/>
          <a:p>
            <a:r>
              <a:rPr lang="en-PH" sz="2800" dirty="0" smtClean="0"/>
              <a:t>Importance of Proper usage of forms.</a:t>
            </a:r>
            <a:endParaRPr lang="en-P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589240"/>
          </a:xfrm>
        </p:spPr>
        <p:txBody>
          <a:bodyPr>
            <a:normAutofit fontScale="92500"/>
          </a:bodyPr>
          <a:lstStyle/>
          <a:p>
            <a:r>
              <a:rPr lang="en-PH" dirty="0" smtClean="0">
                <a:latin typeface="+mj-lt"/>
              </a:rPr>
              <a:t>Set out responsibilities and internal controls.</a:t>
            </a:r>
          </a:p>
          <a:p>
            <a:r>
              <a:rPr lang="en-PH" dirty="0" smtClean="0">
                <a:latin typeface="+mj-lt"/>
              </a:rPr>
              <a:t>Guard against abuse of any rights or privileges the forms may permit. </a:t>
            </a:r>
          </a:p>
          <a:p>
            <a:r>
              <a:rPr lang="en-PH" dirty="0" smtClean="0">
                <a:latin typeface="+mj-lt"/>
              </a:rPr>
              <a:t>Assist in ensuring proper authorization and recording of financial and other transactions. </a:t>
            </a:r>
          </a:p>
          <a:p>
            <a:r>
              <a:rPr lang="en-PH" dirty="0" smtClean="0">
                <a:latin typeface="+mj-lt"/>
              </a:rPr>
              <a:t>Ensure documentation and legitimacy of the transaction as properly signed.</a:t>
            </a:r>
          </a:p>
          <a:p>
            <a:pPr lvl="0"/>
            <a:r>
              <a:rPr lang="en-PH" dirty="0" smtClean="0"/>
              <a:t>Monitor and account for the series or sequence, purchase, receipt, storage, and issuances.</a:t>
            </a:r>
            <a:endParaRPr lang="en-PH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323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forms</vt:lpstr>
      <vt:lpstr>forms</vt:lpstr>
      <vt:lpstr>Importance of forms</vt:lpstr>
      <vt:lpstr>Importance of Proper usage of forms.</vt:lpstr>
      <vt:lpstr>Importance of Proper usage of forms.</vt:lpstr>
      <vt:lpstr>Importance of Proper usage of forms.</vt:lpstr>
      <vt:lpstr>Importance of Proper usage of forms.</vt:lpstr>
      <vt:lpstr>Importance of Proper usage of forms.</vt:lpstr>
      <vt:lpstr>Importance of Proper usage of forms.</vt:lpstr>
      <vt:lpstr>Importance of Proper usage of forms.</vt:lpstr>
      <vt:lpstr>forms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</dc:title>
  <dc:creator>user</dc:creator>
  <cp:lastModifiedBy>user</cp:lastModifiedBy>
  <cp:revision>16</cp:revision>
  <dcterms:created xsi:type="dcterms:W3CDTF">2017-10-17T12:14:17Z</dcterms:created>
  <dcterms:modified xsi:type="dcterms:W3CDTF">2017-10-18T12:02:32Z</dcterms:modified>
</cp:coreProperties>
</file>