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17.xml" ContentType="application/vnd.openxmlformats-officedocument.drawingml.diagramLayout+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256" r:id="rId2"/>
    <p:sldId id="257" r:id="rId3"/>
    <p:sldId id="259" r:id="rId4"/>
    <p:sldId id="260" r:id="rId5"/>
    <p:sldId id="261" r:id="rId6"/>
    <p:sldId id="263" r:id="rId7"/>
    <p:sldId id="269" r:id="rId8"/>
    <p:sldId id="270" r:id="rId9"/>
    <p:sldId id="278" r:id="rId10"/>
    <p:sldId id="345" r:id="rId11"/>
    <p:sldId id="346" r:id="rId12"/>
    <p:sldId id="272" r:id="rId13"/>
    <p:sldId id="274" r:id="rId14"/>
    <p:sldId id="271" r:id="rId15"/>
    <p:sldId id="302" r:id="rId16"/>
    <p:sldId id="303" r:id="rId17"/>
    <p:sldId id="282" r:id="rId18"/>
    <p:sldId id="273" r:id="rId19"/>
    <p:sldId id="279" r:id="rId20"/>
    <p:sldId id="310" r:id="rId21"/>
    <p:sldId id="311" r:id="rId22"/>
    <p:sldId id="312" r:id="rId23"/>
    <p:sldId id="313" r:id="rId24"/>
    <p:sldId id="351" r:id="rId25"/>
    <p:sldId id="352" r:id="rId26"/>
    <p:sldId id="354" r:id="rId27"/>
    <p:sldId id="355" r:id="rId28"/>
    <p:sldId id="356" r:id="rId29"/>
    <p:sldId id="357" r:id="rId30"/>
    <p:sldId id="360" r:id="rId31"/>
    <p:sldId id="361" r:id="rId32"/>
    <p:sldId id="369" r:id="rId33"/>
    <p:sldId id="370" r:id="rId34"/>
    <p:sldId id="371" r:id="rId35"/>
    <p:sldId id="366" r:id="rId36"/>
    <p:sldId id="363" r:id="rId37"/>
    <p:sldId id="364" r:id="rId38"/>
    <p:sldId id="368" r:id="rId39"/>
    <p:sldId id="281" r:id="rId40"/>
    <p:sldId id="283" r:id="rId41"/>
    <p:sldId id="284" r:id="rId42"/>
    <p:sldId id="285" r:id="rId43"/>
    <p:sldId id="290" r:id="rId44"/>
    <p:sldId id="291" r:id="rId45"/>
    <p:sldId id="292" r:id="rId46"/>
    <p:sldId id="305" r:id="rId47"/>
    <p:sldId id="307" r:id="rId48"/>
    <p:sldId id="319" r:id="rId49"/>
    <p:sldId id="330" r:id="rId50"/>
    <p:sldId id="318" r:id="rId51"/>
    <p:sldId id="315" r:id="rId52"/>
    <p:sldId id="316" r:id="rId53"/>
    <p:sldId id="317" r:id="rId54"/>
    <p:sldId id="320" r:id="rId55"/>
    <p:sldId id="324" r:id="rId56"/>
    <p:sldId id="325" r:id="rId57"/>
    <p:sldId id="288" r:id="rId58"/>
    <p:sldId id="297" r:id="rId59"/>
    <p:sldId id="298" r:id="rId60"/>
    <p:sldId id="299" r:id="rId61"/>
    <p:sldId id="350" r:id="rId62"/>
    <p:sldId id="309" r:id="rId63"/>
  </p:sldIdLst>
  <p:sldSz cx="9144000" cy="6858000" type="screen4x3"/>
  <p:notesSz cx="6858000" cy="9144000"/>
  <p:defaultText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A017"/>
    <a:srgbClr val="000099"/>
    <a:srgbClr val="660033"/>
    <a:srgbClr val="9933FF"/>
    <a:srgbClr val="00FF00"/>
    <a:srgbClr val="66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75061" autoAdjust="0"/>
  </p:normalViewPr>
  <p:slideViewPr>
    <p:cSldViewPr>
      <p:cViewPr varScale="1">
        <p:scale>
          <a:sx n="68" d="100"/>
          <a:sy n="68" d="100"/>
        </p:scale>
        <p:origin x="-1548" y="-90"/>
      </p:cViewPr>
      <p:guideLst>
        <p:guide orient="horz" pos="2160"/>
        <p:guide pos="2880"/>
      </p:guideLst>
    </p:cSldViewPr>
  </p:slideViewPr>
  <p:outlineViewPr>
    <p:cViewPr>
      <p:scale>
        <a:sx n="33" d="100"/>
        <a:sy n="33" d="100"/>
      </p:scale>
      <p:origin x="0" y="8124"/>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69" d="100"/>
          <a:sy n="69" d="100"/>
        </p:scale>
        <p:origin x="-279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10.xml.rels><?xml version="1.0" encoding="UTF-8" standalone="yes"?>
<Relationships xmlns="http://schemas.openxmlformats.org/package/2006/relationships"><Relationship Id="rId1" Type="http://schemas.openxmlformats.org/officeDocument/2006/relationships/hyperlink" Target="Attachement%20School%20Based%20Financial%20Mngt%20Non%20IU/TREASURY%20CIRCULAR%20NO.%2057A.pdf" TargetMode="External"/></Relationships>
</file>

<file path=ppt/diagrams/_rels/data19.xml.rels><?xml version="1.0" encoding="UTF-8" standalone="yes"?>
<Relationships xmlns="http://schemas.openxmlformats.org/package/2006/relationships"><Relationship Id="rId1" Type="http://schemas.openxmlformats.org/officeDocument/2006/relationships/hyperlink" Target="Attachement%20School%20Based%20Financial%20Mngt%20Non%20IU/DO_s2015_44_0.pdf"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Attachement%20School%20Based%20Financial%20Mngt%20Non%20IU/DO_s2015_44_0.pdf"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Attachement%20School%20Based%20Financial%20Mngt%20Non%20IU/DO_s2015_44_0.pdf" TargetMode="External"/></Relationships>
</file>

<file path=ppt/diagrams/_rels/data8.xml.rels><?xml version="1.0" encoding="UTF-8" standalone="yes"?>
<Relationships xmlns="http://schemas.openxmlformats.org/package/2006/relationships"><Relationship Id="rId2" Type="http://schemas.openxmlformats.org/officeDocument/2006/relationships/hyperlink" Target="Attachement%20School%20Based%20Financial%20Mngt%20Non%20IU/TREASURY%20CIRCULAR%20NO.%2057A.pdf" TargetMode="External"/><Relationship Id="rId1" Type="http://schemas.openxmlformats.org/officeDocument/2006/relationships/hyperlink" Target="Attachement%20School%20Based%20Financial%20Mngt%20Non%20IU/Treasury%20Circular_02_2009.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Attachement%20School%20Based%20Financial%20Mngt%20Non%20IU/DO_s2015_44_0.pdf"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097DF-01DE-4D18-ABC9-A3CA4A6D0B4A}" type="doc">
      <dgm:prSet loTypeId="urn:microsoft.com/office/officeart/2005/8/layout/vList2" loCatId="list" qsTypeId="urn:microsoft.com/office/officeart/2005/8/quickstyle/3d2#1" qsCatId="3D" csTypeId="urn:microsoft.com/office/officeart/2005/8/colors/accent1_1" csCatId="accent1" phldr="1"/>
      <dgm:spPr/>
      <dgm:t>
        <a:bodyPr/>
        <a:lstStyle/>
        <a:p>
          <a:endParaRPr lang="fil-PH"/>
        </a:p>
      </dgm:t>
    </dgm:pt>
    <dgm:pt modelId="{50CE4F17-7856-4D6A-8C6B-27015FE83B27}">
      <dgm:prSet phldrT="[Text]" custT="1">
        <dgm:style>
          <a:lnRef idx="2">
            <a:schemeClr val="accent5"/>
          </a:lnRef>
          <a:fillRef idx="1">
            <a:schemeClr val="lt1"/>
          </a:fillRef>
          <a:effectRef idx="0">
            <a:schemeClr val="accent5"/>
          </a:effectRef>
          <a:fontRef idx="minor">
            <a:schemeClr val="dk1"/>
          </a:fontRef>
        </dgm:style>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il-PH"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is SBFM?</a:t>
          </a:r>
          <a:endParaRPr lang="fil-PH"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dgm:t>
    </dgm:pt>
    <dgm:pt modelId="{C105EB63-FC3B-4014-9555-058A704B86CD}" type="parTrans" cxnId="{21045059-FE67-4B9B-9DED-94BC55AE429E}">
      <dgm:prSet/>
      <dgm:spPr/>
      <dgm:t>
        <a:bodyPr/>
        <a:lstStyle/>
        <a:p>
          <a:endParaRPr lang="fil-PH"/>
        </a:p>
      </dgm:t>
    </dgm:pt>
    <dgm:pt modelId="{4665D561-13C3-4618-9804-8B2DB2BF05BA}" type="sibTrans" cxnId="{21045059-FE67-4B9B-9DED-94BC55AE429E}">
      <dgm:prSet/>
      <dgm:spPr/>
      <dgm:t>
        <a:bodyPr/>
        <a:lstStyle/>
        <a:p>
          <a:endParaRPr lang="fil-PH"/>
        </a:p>
      </dgm:t>
    </dgm:pt>
    <dgm:pt modelId="{89A6C625-766D-4413-A6ED-594640561833}">
      <dgm:prSet phldrT="[Text]" custT="1"/>
      <dgm:spPr/>
      <dgm:t>
        <a:bodyPr/>
        <a:lstStyle/>
        <a:p>
          <a:pPr algn="just"/>
          <a:r>
            <a:rPr lang="fil-PH" sz="2400" dirty="0" smtClean="0"/>
            <a:t>School-based Financial Management refer to activities undertaken or pursued by a school head and his/her designated staff who assist in the management of financial and relevant non-financial resources available to the school.</a:t>
          </a:r>
          <a:endParaRPr lang="fil-PH" sz="2400" dirty="0"/>
        </a:p>
      </dgm:t>
    </dgm:pt>
    <dgm:pt modelId="{FE6A48E2-CCF5-4E36-8332-F70EEDBD5C34}" type="parTrans" cxnId="{209A3E97-38F9-429C-99A2-4DB211E6D297}">
      <dgm:prSet/>
      <dgm:spPr/>
      <dgm:t>
        <a:bodyPr/>
        <a:lstStyle/>
        <a:p>
          <a:endParaRPr lang="fil-PH"/>
        </a:p>
      </dgm:t>
    </dgm:pt>
    <dgm:pt modelId="{3B150846-6155-46B1-B844-1AD089E8DC7D}" type="sibTrans" cxnId="{209A3E97-38F9-429C-99A2-4DB211E6D297}">
      <dgm:prSet/>
      <dgm:spPr/>
      <dgm:t>
        <a:bodyPr/>
        <a:lstStyle/>
        <a:p>
          <a:endParaRPr lang="fil-PH"/>
        </a:p>
      </dgm:t>
    </dgm:pt>
    <dgm:pt modelId="{A359561C-F4B4-49D7-A27C-7A83177A0502}">
      <dgm:prSet phldrT="[Text]" custT="1"/>
      <dgm:spPr/>
      <dgm:t>
        <a:bodyPr/>
        <a:lstStyle/>
        <a:p>
          <a:pPr algn="just"/>
          <a:r>
            <a:rPr lang="fil-PH" sz="2400" dirty="0" smtClean="0"/>
            <a:t>These are pursued aimed at maximizing the benefits that may be derived from the utilization of these resources and minimizing the attendant negative costs or effects of such</a:t>
          </a:r>
          <a:r>
            <a:rPr lang="fil-PH" sz="2400" u="none" dirty="0" smtClean="0"/>
            <a:t> activities</a:t>
          </a:r>
          <a:r>
            <a:rPr lang="fil-PH" sz="2400" dirty="0" smtClean="0"/>
            <a:t>.</a:t>
          </a:r>
          <a:endParaRPr lang="fil-PH" sz="2400" dirty="0"/>
        </a:p>
      </dgm:t>
    </dgm:pt>
    <dgm:pt modelId="{187A3BA7-2C83-45B5-A06C-9627A954A2D4}" type="parTrans" cxnId="{368A7601-DDF4-4138-AAB3-66A6B31699F9}">
      <dgm:prSet/>
      <dgm:spPr/>
      <dgm:t>
        <a:bodyPr/>
        <a:lstStyle/>
        <a:p>
          <a:endParaRPr lang="fil-PH"/>
        </a:p>
      </dgm:t>
    </dgm:pt>
    <dgm:pt modelId="{CA989E0C-0EFF-4855-84CF-6368EECD1430}" type="sibTrans" cxnId="{368A7601-DDF4-4138-AAB3-66A6B31699F9}">
      <dgm:prSet/>
      <dgm:spPr/>
      <dgm:t>
        <a:bodyPr/>
        <a:lstStyle/>
        <a:p>
          <a:endParaRPr lang="fil-PH"/>
        </a:p>
      </dgm:t>
    </dgm:pt>
    <dgm:pt modelId="{EDBE4D5A-3CE9-4219-AB65-DB9CFFA9A7B1}">
      <dgm:prSet phldrT="[Text]" custT="1"/>
      <dgm:spPr/>
      <dgm:t>
        <a:bodyPr/>
        <a:lstStyle/>
        <a:p>
          <a:pPr algn="just"/>
          <a:endParaRPr lang="fil-PH" sz="1600" dirty="0"/>
        </a:p>
      </dgm:t>
    </dgm:pt>
    <dgm:pt modelId="{A92D7ADD-7EA1-42DF-B25E-7325487AFFE4}" type="parTrans" cxnId="{8BE8AA82-8F81-44C8-9B25-50F9D4482B50}">
      <dgm:prSet/>
      <dgm:spPr/>
      <dgm:t>
        <a:bodyPr/>
        <a:lstStyle/>
        <a:p>
          <a:endParaRPr lang="en-US"/>
        </a:p>
      </dgm:t>
    </dgm:pt>
    <dgm:pt modelId="{FAE2D697-87AA-446B-84CF-B18C8B9BAE3E}" type="sibTrans" cxnId="{8BE8AA82-8F81-44C8-9B25-50F9D4482B50}">
      <dgm:prSet/>
      <dgm:spPr/>
      <dgm:t>
        <a:bodyPr/>
        <a:lstStyle/>
        <a:p>
          <a:endParaRPr lang="en-US"/>
        </a:p>
      </dgm:t>
    </dgm:pt>
    <dgm:pt modelId="{D4EE40E4-0864-4607-B1E8-B10EA49B7AC4}" type="pres">
      <dgm:prSet presAssocID="{4AA097DF-01DE-4D18-ABC9-A3CA4A6D0B4A}" presName="linear" presStyleCnt="0">
        <dgm:presLayoutVars>
          <dgm:animLvl val="lvl"/>
          <dgm:resizeHandles val="exact"/>
        </dgm:presLayoutVars>
      </dgm:prSet>
      <dgm:spPr/>
      <dgm:t>
        <a:bodyPr/>
        <a:lstStyle/>
        <a:p>
          <a:endParaRPr lang="fil-PH"/>
        </a:p>
      </dgm:t>
    </dgm:pt>
    <dgm:pt modelId="{0004A3E9-1D3F-46D6-BD50-D3EA52E7C131}" type="pres">
      <dgm:prSet presAssocID="{50CE4F17-7856-4D6A-8C6B-27015FE83B27}" presName="parentText" presStyleLbl="node1" presStyleIdx="0" presStyleCnt="1" custScaleY="84069" custLinFactNeighborY="-53283">
        <dgm:presLayoutVars>
          <dgm:chMax val="0"/>
          <dgm:bulletEnabled val="1"/>
        </dgm:presLayoutVars>
      </dgm:prSet>
      <dgm:spPr/>
      <dgm:t>
        <a:bodyPr/>
        <a:lstStyle/>
        <a:p>
          <a:endParaRPr lang="fil-PH"/>
        </a:p>
      </dgm:t>
    </dgm:pt>
    <dgm:pt modelId="{84D343B9-E580-499D-879B-9F7D6EA7AA68}" type="pres">
      <dgm:prSet presAssocID="{50CE4F17-7856-4D6A-8C6B-27015FE83B27}" presName="childText" presStyleLbl="revTx" presStyleIdx="0" presStyleCnt="1" custScaleY="17540" custLinFactNeighborY="-81845">
        <dgm:presLayoutVars>
          <dgm:bulletEnabled val="1"/>
        </dgm:presLayoutVars>
      </dgm:prSet>
      <dgm:spPr/>
      <dgm:t>
        <a:bodyPr/>
        <a:lstStyle/>
        <a:p>
          <a:endParaRPr lang="fil-PH"/>
        </a:p>
      </dgm:t>
    </dgm:pt>
  </dgm:ptLst>
  <dgm:cxnLst>
    <dgm:cxn modelId="{31EA869B-94E7-43AF-86E6-929E517A4B0F}" type="presOf" srcId="{89A6C625-766D-4413-A6ED-594640561833}" destId="{84D343B9-E580-499D-879B-9F7D6EA7AA68}" srcOrd="0" destOrd="0" presId="urn:microsoft.com/office/officeart/2005/8/layout/vList2"/>
    <dgm:cxn modelId="{C388BB2A-AD15-48EB-B920-E62726A16537}" type="presOf" srcId="{EDBE4D5A-3CE9-4219-AB65-DB9CFFA9A7B1}" destId="{84D343B9-E580-499D-879B-9F7D6EA7AA68}" srcOrd="0" destOrd="1" presId="urn:microsoft.com/office/officeart/2005/8/layout/vList2"/>
    <dgm:cxn modelId="{AE56C628-8717-4C84-BE59-81D1179CABCD}" type="presOf" srcId="{A359561C-F4B4-49D7-A27C-7A83177A0502}" destId="{84D343B9-E580-499D-879B-9F7D6EA7AA68}" srcOrd="0" destOrd="2" presId="urn:microsoft.com/office/officeart/2005/8/layout/vList2"/>
    <dgm:cxn modelId="{209A3E97-38F9-429C-99A2-4DB211E6D297}" srcId="{50CE4F17-7856-4D6A-8C6B-27015FE83B27}" destId="{89A6C625-766D-4413-A6ED-594640561833}" srcOrd="0" destOrd="0" parTransId="{FE6A48E2-CCF5-4E36-8332-F70EEDBD5C34}" sibTransId="{3B150846-6155-46B1-B844-1AD089E8DC7D}"/>
    <dgm:cxn modelId="{1FBF90DE-805E-47A0-8AA0-8073B101FE6E}" type="presOf" srcId="{4AA097DF-01DE-4D18-ABC9-A3CA4A6D0B4A}" destId="{D4EE40E4-0864-4607-B1E8-B10EA49B7AC4}" srcOrd="0" destOrd="0" presId="urn:microsoft.com/office/officeart/2005/8/layout/vList2"/>
    <dgm:cxn modelId="{21045059-FE67-4B9B-9DED-94BC55AE429E}" srcId="{4AA097DF-01DE-4D18-ABC9-A3CA4A6D0B4A}" destId="{50CE4F17-7856-4D6A-8C6B-27015FE83B27}" srcOrd="0" destOrd="0" parTransId="{C105EB63-FC3B-4014-9555-058A704B86CD}" sibTransId="{4665D561-13C3-4618-9804-8B2DB2BF05BA}"/>
    <dgm:cxn modelId="{269427D2-9E59-47DF-9EF5-AF84F1BFBD32}" type="presOf" srcId="{50CE4F17-7856-4D6A-8C6B-27015FE83B27}" destId="{0004A3E9-1D3F-46D6-BD50-D3EA52E7C131}" srcOrd="0" destOrd="0" presId="urn:microsoft.com/office/officeart/2005/8/layout/vList2"/>
    <dgm:cxn modelId="{8BE8AA82-8F81-44C8-9B25-50F9D4482B50}" srcId="{50CE4F17-7856-4D6A-8C6B-27015FE83B27}" destId="{EDBE4D5A-3CE9-4219-AB65-DB9CFFA9A7B1}" srcOrd="1" destOrd="0" parTransId="{A92D7ADD-7EA1-42DF-B25E-7325487AFFE4}" sibTransId="{FAE2D697-87AA-446B-84CF-B18C8B9BAE3E}"/>
    <dgm:cxn modelId="{368A7601-DDF4-4138-AAB3-66A6B31699F9}" srcId="{50CE4F17-7856-4D6A-8C6B-27015FE83B27}" destId="{A359561C-F4B4-49D7-A27C-7A83177A0502}" srcOrd="2" destOrd="0" parTransId="{187A3BA7-2C83-45B5-A06C-9627A954A2D4}" sibTransId="{CA989E0C-0EFF-4855-84CF-6368EECD1430}"/>
    <dgm:cxn modelId="{60D93143-0934-4F7A-8CAC-6D3911083D80}" type="presParOf" srcId="{D4EE40E4-0864-4607-B1E8-B10EA49B7AC4}" destId="{0004A3E9-1D3F-46D6-BD50-D3EA52E7C131}" srcOrd="0" destOrd="0" presId="urn:microsoft.com/office/officeart/2005/8/layout/vList2"/>
    <dgm:cxn modelId="{87F75439-4EEB-40E6-AF2E-63D17AFFD5E9}" type="presParOf" srcId="{D4EE40E4-0864-4607-B1E8-B10EA49B7AC4}" destId="{84D343B9-E580-499D-879B-9F7D6EA7AA68}"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A45AC5-072D-48D2-A358-C929C659C971}"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fil-PH"/>
        </a:p>
      </dgm:t>
    </dgm:pt>
    <dgm:pt modelId="{AFC8129A-B748-480E-8D6A-0F4238CA500B}">
      <dgm:prSet phldrT="[Text]"/>
      <dgm:spPr/>
      <dgm:t>
        <a:bodyPr/>
        <a:lstStyle/>
        <a:p>
          <a:r>
            <a:rPr lang="fil-PH" dirty="0" smtClean="0"/>
            <a:t>4.</a:t>
          </a:r>
          <a:endParaRPr lang="fil-PH" dirty="0"/>
        </a:p>
      </dgm:t>
    </dgm:pt>
    <dgm:pt modelId="{E3204C52-8EF9-48F6-B051-60C06805F922}" type="parTrans" cxnId="{A50F1E10-6323-4AEF-A95E-C712FF916B3A}">
      <dgm:prSet/>
      <dgm:spPr/>
      <dgm:t>
        <a:bodyPr/>
        <a:lstStyle/>
        <a:p>
          <a:endParaRPr lang="fil-PH"/>
        </a:p>
      </dgm:t>
    </dgm:pt>
    <dgm:pt modelId="{ADABE210-ADF1-4532-A9BC-089100EB254A}" type="sibTrans" cxnId="{A50F1E10-6323-4AEF-A95E-C712FF916B3A}">
      <dgm:prSet/>
      <dgm:spPr/>
      <dgm:t>
        <a:bodyPr/>
        <a:lstStyle/>
        <a:p>
          <a:endParaRPr lang="fil-PH"/>
        </a:p>
      </dgm:t>
    </dgm:pt>
    <dgm:pt modelId="{9A2BA738-E545-4A8E-AF5F-50819D78AD40}">
      <dgm:prSet phldrT="[Text]"/>
      <dgm:spPr/>
      <dgm:t>
        <a:bodyPr/>
        <a:lstStyle/>
        <a:p>
          <a:r>
            <a:rPr lang="en-US" dirty="0" smtClean="0"/>
            <a:t>When the amount of accountability is increased, we should insure that the bond is also increased;</a:t>
          </a:r>
          <a:endParaRPr lang="fil-PH" dirty="0"/>
        </a:p>
      </dgm:t>
    </dgm:pt>
    <dgm:pt modelId="{B4351C20-2DD8-49CA-8CC1-49EFB0AFD6F7}" type="parTrans" cxnId="{D5FC0C91-E1AF-4311-A182-7270E5F62F16}">
      <dgm:prSet/>
      <dgm:spPr/>
      <dgm:t>
        <a:bodyPr/>
        <a:lstStyle/>
        <a:p>
          <a:endParaRPr lang="fil-PH"/>
        </a:p>
      </dgm:t>
    </dgm:pt>
    <dgm:pt modelId="{BF31F91A-2FB1-437F-AC7E-8D6ECD57C93D}" type="sibTrans" cxnId="{D5FC0C91-E1AF-4311-A182-7270E5F62F16}">
      <dgm:prSet/>
      <dgm:spPr/>
      <dgm:t>
        <a:bodyPr/>
        <a:lstStyle/>
        <a:p>
          <a:endParaRPr lang="fil-PH"/>
        </a:p>
      </dgm:t>
    </dgm:pt>
    <dgm:pt modelId="{B5B5B7D1-895C-4DC7-B04C-9764D00C9283}">
      <dgm:prSet phldrT="[Text]"/>
      <dgm:spPr/>
      <dgm:t>
        <a:bodyPr/>
        <a:lstStyle/>
        <a:p>
          <a:r>
            <a:rPr lang="fil-PH" dirty="0" smtClean="0"/>
            <a:t>5.</a:t>
          </a:r>
          <a:endParaRPr lang="fil-PH" dirty="0"/>
        </a:p>
      </dgm:t>
    </dgm:pt>
    <dgm:pt modelId="{5BAA0E25-AAE5-425A-8E27-8003EB8A1559}" type="parTrans" cxnId="{C1C5E036-880A-4674-A934-C38F60CEE9EE}">
      <dgm:prSet/>
      <dgm:spPr/>
      <dgm:t>
        <a:bodyPr/>
        <a:lstStyle/>
        <a:p>
          <a:endParaRPr lang="fil-PH"/>
        </a:p>
      </dgm:t>
    </dgm:pt>
    <dgm:pt modelId="{3B49826E-68C9-497F-BE9D-20643EF7BE0C}" type="sibTrans" cxnId="{C1C5E036-880A-4674-A934-C38F60CEE9EE}">
      <dgm:prSet/>
      <dgm:spPr/>
      <dgm:t>
        <a:bodyPr/>
        <a:lstStyle/>
        <a:p>
          <a:endParaRPr lang="fil-PH"/>
        </a:p>
      </dgm:t>
    </dgm:pt>
    <dgm:pt modelId="{06792226-F5F9-48C5-8801-A88535E11DDD}">
      <dgm:prSet phldrT="[Text]"/>
      <dgm:spPr/>
      <dgm:t>
        <a:bodyPr/>
        <a:lstStyle/>
        <a:p>
          <a:pPr algn="just"/>
          <a:r>
            <a:rPr lang="en-US" dirty="0" smtClean="0"/>
            <a:t>The Accountable official/employee whose accountability ceases by reason of retirement, separation from the government, promotion, or transfer to another agency, suspension of the office or for any other cause, shall submit immediately a request to the </a:t>
          </a:r>
          <a:r>
            <a:rPr lang="en-US" dirty="0" err="1" smtClean="0"/>
            <a:t>BTr</a:t>
          </a:r>
          <a:r>
            <a:rPr lang="en-US" dirty="0" smtClean="0"/>
            <a:t> for bond cancellation in the respective CO,RO DO using the </a:t>
          </a:r>
          <a:r>
            <a:rPr lang="en-US" dirty="0" smtClean="0">
              <a:hlinkClick xmlns:r="http://schemas.openxmlformats.org/officeDocument/2006/relationships" r:id="rId1" action="ppaction://hlinkfile"/>
            </a:rPr>
            <a:t>General Form 57(A), items 10 - 16</a:t>
          </a:r>
          <a:r>
            <a:rPr lang="en-US" dirty="0" smtClean="0"/>
            <a:t>;</a:t>
          </a:r>
          <a:endParaRPr lang="fil-PH" dirty="0"/>
        </a:p>
      </dgm:t>
    </dgm:pt>
    <dgm:pt modelId="{F2882B2C-8161-428A-A06C-C39BD2F2E053}" type="parTrans" cxnId="{EA467B29-6BEC-40CF-BF16-8A4C6B65DD89}">
      <dgm:prSet/>
      <dgm:spPr/>
      <dgm:t>
        <a:bodyPr/>
        <a:lstStyle/>
        <a:p>
          <a:endParaRPr lang="fil-PH"/>
        </a:p>
      </dgm:t>
    </dgm:pt>
    <dgm:pt modelId="{097BBDCF-8CC0-4DE8-BC90-8F3410A280FF}" type="sibTrans" cxnId="{EA467B29-6BEC-40CF-BF16-8A4C6B65DD89}">
      <dgm:prSet/>
      <dgm:spPr/>
      <dgm:t>
        <a:bodyPr/>
        <a:lstStyle/>
        <a:p>
          <a:endParaRPr lang="fil-PH"/>
        </a:p>
      </dgm:t>
    </dgm:pt>
    <dgm:pt modelId="{EEF0072F-843A-4846-86D5-008E6BE20207}" type="pres">
      <dgm:prSet presAssocID="{BBA45AC5-072D-48D2-A358-C929C659C971}" presName="linearFlow" presStyleCnt="0">
        <dgm:presLayoutVars>
          <dgm:dir/>
          <dgm:animLvl val="lvl"/>
          <dgm:resizeHandles val="exact"/>
        </dgm:presLayoutVars>
      </dgm:prSet>
      <dgm:spPr/>
      <dgm:t>
        <a:bodyPr/>
        <a:lstStyle/>
        <a:p>
          <a:endParaRPr lang="fil-PH"/>
        </a:p>
      </dgm:t>
    </dgm:pt>
    <dgm:pt modelId="{F8651A96-FF57-4F5F-9618-29E07BC6EC88}" type="pres">
      <dgm:prSet presAssocID="{AFC8129A-B748-480E-8D6A-0F4238CA500B}" presName="composite" presStyleCnt="0"/>
      <dgm:spPr/>
    </dgm:pt>
    <dgm:pt modelId="{AC49D9AA-0745-4F42-85ED-4FFCE7E12B21}" type="pres">
      <dgm:prSet presAssocID="{AFC8129A-B748-480E-8D6A-0F4238CA500B}" presName="parentText" presStyleLbl="alignNode1" presStyleIdx="0" presStyleCnt="2">
        <dgm:presLayoutVars>
          <dgm:chMax val="1"/>
          <dgm:bulletEnabled val="1"/>
        </dgm:presLayoutVars>
      </dgm:prSet>
      <dgm:spPr/>
      <dgm:t>
        <a:bodyPr/>
        <a:lstStyle/>
        <a:p>
          <a:endParaRPr lang="fil-PH"/>
        </a:p>
      </dgm:t>
    </dgm:pt>
    <dgm:pt modelId="{2466550C-123D-4025-907B-637D46A697B7}" type="pres">
      <dgm:prSet presAssocID="{AFC8129A-B748-480E-8D6A-0F4238CA500B}" presName="descendantText" presStyleLbl="alignAcc1" presStyleIdx="0" presStyleCnt="2">
        <dgm:presLayoutVars>
          <dgm:bulletEnabled val="1"/>
        </dgm:presLayoutVars>
      </dgm:prSet>
      <dgm:spPr/>
      <dgm:t>
        <a:bodyPr/>
        <a:lstStyle/>
        <a:p>
          <a:endParaRPr lang="fil-PH"/>
        </a:p>
      </dgm:t>
    </dgm:pt>
    <dgm:pt modelId="{74340E6F-BDFB-49F7-ABAE-50F5A81FCDE0}" type="pres">
      <dgm:prSet presAssocID="{ADABE210-ADF1-4532-A9BC-089100EB254A}" presName="sp" presStyleCnt="0"/>
      <dgm:spPr/>
    </dgm:pt>
    <dgm:pt modelId="{527D58AB-D677-42A9-9FFC-C93FEA6C9DCB}" type="pres">
      <dgm:prSet presAssocID="{B5B5B7D1-895C-4DC7-B04C-9764D00C9283}" presName="composite" presStyleCnt="0"/>
      <dgm:spPr/>
    </dgm:pt>
    <dgm:pt modelId="{147A0D7D-061B-4468-9EF1-ECF01B692B0E}" type="pres">
      <dgm:prSet presAssocID="{B5B5B7D1-895C-4DC7-B04C-9764D00C9283}" presName="parentText" presStyleLbl="alignNode1" presStyleIdx="1" presStyleCnt="2">
        <dgm:presLayoutVars>
          <dgm:chMax val="1"/>
          <dgm:bulletEnabled val="1"/>
        </dgm:presLayoutVars>
      </dgm:prSet>
      <dgm:spPr/>
      <dgm:t>
        <a:bodyPr/>
        <a:lstStyle/>
        <a:p>
          <a:endParaRPr lang="fil-PH"/>
        </a:p>
      </dgm:t>
    </dgm:pt>
    <dgm:pt modelId="{47125CB1-0123-4F58-8EB7-2D8DCEAFBEBC}" type="pres">
      <dgm:prSet presAssocID="{B5B5B7D1-895C-4DC7-B04C-9764D00C9283}" presName="descendantText" presStyleLbl="alignAcc1" presStyleIdx="1" presStyleCnt="2">
        <dgm:presLayoutVars>
          <dgm:bulletEnabled val="1"/>
        </dgm:presLayoutVars>
      </dgm:prSet>
      <dgm:spPr/>
      <dgm:t>
        <a:bodyPr/>
        <a:lstStyle/>
        <a:p>
          <a:endParaRPr lang="fil-PH"/>
        </a:p>
      </dgm:t>
    </dgm:pt>
  </dgm:ptLst>
  <dgm:cxnLst>
    <dgm:cxn modelId="{13DB6AA5-8E47-444C-B2E1-1B3E7B70E206}" type="presOf" srcId="{9A2BA738-E545-4A8E-AF5F-50819D78AD40}" destId="{2466550C-123D-4025-907B-637D46A697B7}" srcOrd="0" destOrd="0" presId="urn:microsoft.com/office/officeart/2005/8/layout/chevron2"/>
    <dgm:cxn modelId="{94D21914-367C-4E26-B03A-5E9CE69476A3}" type="presOf" srcId="{B5B5B7D1-895C-4DC7-B04C-9764D00C9283}" destId="{147A0D7D-061B-4468-9EF1-ECF01B692B0E}" srcOrd="0" destOrd="0" presId="urn:microsoft.com/office/officeart/2005/8/layout/chevron2"/>
    <dgm:cxn modelId="{A50F1E10-6323-4AEF-A95E-C712FF916B3A}" srcId="{BBA45AC5-072D-48D2-A358-C929C659C971}" destId="{AFC8129A-B748-480E-8D6A-0F4238CA500B}" srcOrd="0" destOrd="0" parTransId="{E3204C52-8EF9-48F6-B051-60C06805F922}" sibTransId="{ADABE210-ADF1-4532-A9BC-089100EB254A}"/>
    <dgm:cxn modelId="{C1C5E036-880A-4674-A934-C38F60CEE9EE}" srcId="{BBA45AC5-072D-48D2-A358-C929C659C971}" destId="{B5B5B7D1-895C-4DC7-B04C-9764D00C9283}" srcOrd="1" destOrd="0" parTransId="{5BAA0E25-AAE5-425A-8E27-8003EB8A1559}" sibTransId="{3B49826E-68C9-497F-BE9D-20643EF7BE0C}"/>
    <dgm:cxn modelId="{1201FB5C-5D74-4C15-9626-C523B9C60A1D}" type="presOf" srcId="{06792226-F5F9-48C5-8801-A88535E11DDD}" destId="{47125CB1-0123-4F58-8EB7-2D8DCEAFBEBC}" srcOrd="0" destOrd="0" presId="urn:microsoft.com/office/officeart/2005/8/layout/chevron2"/>
    <dgm:cxn modelId="{D5FC0C91-E1AF-4311-A182-7270E5F62F16}" srcId="{AFC8129A-B748-480E-8D6A-0F4238CA500B}" destId="{9A2BA738-E545-4A8E-AF5F-50819D78AD40}" srcOrd="0" destOrd="0" parTransId="{B4351C20-2DD8-49CA-8CC1-49EFB0AFD6F7}" sibTransId="{BF31F91A-2FB1-437F-AC7E-8D6ECD57C93D}"/>
    <dgm:cxn modelId="{4883FA09-2A1A-4B91-A5AD-AA4D0B6C6AA1}" type="presOf" srcId="{BBA45AC5-072D-48D2-A358-C929C659C971}" destId="{EEF0072F-843A-4846-86D5-008E6BE20207}" srcOrd="0" destOrd="0" presId="urn:microsoft.com/office/officeart/2005/8/layout/chevron2"/>
    <dgm:cxn modelId="{EA467B29-6BEC-40CF-BF16-8A4C6B65DD89}" srcId="{B5B5B7D1-895C-4DC7-B04C-9764D00C9283}" destId="{06792226-F5F9-48C5-8801-A88535E11DDD}" srcOrd="0" destOrd="0" parTransId="{F2882B2C-8161-428A-A06C-C39BD2F2E053}" sibTransId="{097BBDCF-8CC0-4DE8-BC90-8F3410A280FF}"/>
    <dgm:cxn modelId="{CCD0BFEA-B429-4201-8E80-FDF4705A375A}" type="presOf" srcId="{AFC8129A-B748-480E-8D6A-0F4238CA500B}" destId="{AC49D9AA-0745-4F42-85ED-4FFCE7E12B21}" srcOrd="0" destOrd="0" presId="urn:microsoft.com/office/officeart/2005/8/layout/chevron2"/>
    <dgm:cxn modelId="{196A3A40-A057-4F75-9840-B2191FAC0244}" type="presParOf" srcId="{EEF0072F-843A-4846-86D5-008E6BE20207}" destId="{F8651A96-FF57-4F5F-9618-29E07BC6EC88}" srcOrd="0" destOrd="0" presId="urn:microsoft.com/office/officeart/2005/8/layout/chevron2"/>
    <dgm:cxn modelId="{4011A373-075E-4D71-8373-61CE475F6FA4}" type="presParOf" srcId="{F8651A96-FF57-4F5F-9618-29E07BC6EC88}" destId="{AC49D9AA-0745-4F42-85ED-4FFCE7E12B21}" srcOrd="0" destOrd="0" presId="urn:microsoft.com/office/officeart/2005/8/layout/chevron2"/>
    <dgm:cxn modelId="{602A8158-8CBB-43C6-8A32-5C3448CF29B6}" type="presParOf" srcId="{F8651A96-FF57-4F5F-9618-29E07BC6EC88}" destId="{2466550C-123D-4025-907B-637D46A697B7}" srcOrd="1" destOrd="0" presId="urn:microsoft.com/office/officeart/2005/8/layout/chevron2"/>
    <dgm:cxn modelId="{3B8C860C-2731-4F7D-9ECF-A95A50894E6F}" type="presParOf" srcId="{EEF0072F-843A-4846-86D5-008E6BE20207}" destId="{74340E6F-BDFB-49F7-ABAE-50F5A81FCDE0}" srcOrd="1" destOrd="0" presId="urn:microsoft.com/office/officeart/2005/8/layout/chevron2"/>
    <dgm:cxn modelId="{B85A8AED-DA17-4D5B-B711-D6F80D20D2C0}" type="presParOf" srcId="{EEF0072F-843A-4846-86D5-008E6BE20207}" destId="{527D58AB-D677-42A9-9FFC-C93FEA6C9DCB}" srcOrd="2" destOrd="0" presId="urn:microsoft.com/office/officeart/2005/8/layout/chevron2"/>
    <dgm:cxn modelId="{E8644AF4-753A-4EE1-A853-B9451A669F20}" type="presParOf" srcId="{527D58AB-D677-42A9-9FFC-C93FEA6C9DCB}" destId="{147A0D7D-061B-4468-9EF1-ECF01B692B0E}" srcOrd="0" destOrd="0" presId="urn:microsoft.com/office/officeart/2005/8/layout/chevron2"/>
    <dgm:cxn modelId="{25A8ED40-A0EE-4E9B-8C2C-C9484A79C2F7}" type="presParOf" srcId="{527D58AB-D677-42A9-9FFC-C93FEA6C9DCB}" destId="{47125CB1-0123-4F58-8EB7-2D8DCEAFBEBC}"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5F66E0-4887-48CC-A3A4-E932A426FA49}" type="doc">
      <dgm:prSet loTypeId="urn:microsoft.com/office/officeart/2005/8/layout/chevron2" loCatId="list" qsTypeId="urn:microsoft.com/office/officeart/2005/8/quickstyle/simple1" qsCatId="simple" csTypeId="urn:microsoft.com/office/officeart/2005/8/colors/colorful1#2" csCatId="colorful" phldr="1"/>
      <dgm:spPr/>
      <dgm:t>
        <a:bodyPr/>
        <a:lstStyle/>
        <a:p>
          <a:endParaRPr lang="fil-PH"/>
        </a:p>
      </dgm:t>
    </dgm:pt>
    <dgm:pt modelId="{22B94B37-9AE0-4E62-837A-444DD852B402}">
      <dgm:prSet phldrT="[Text]"/>
      <dgm:spPr/>
      <dgm:t>
        <a:bodyPr/>
        <a:lstStyle/>
        <a:p>
          <a:r>
            <a:rPr lang="fil-PH" dirty="0" smtClean="0"/>
            <a:t>6.</a:t>
          </a:r>
          <a:endParaRPr lang="fil-PH" dirty="0"/>
        </a:p>
      </dgm:t>
    </dgm:pt>
    <dgm:pt modelId="{52213520-A748-41C3-8A88-A809B8D7829B}" type="parTrans" cxnId="{4F3ACCD0-1ED9-4EE7-8B85-C15F428DE87E}">
      <dgm:prSet/>
      <dgm:spPr/>
      <dgm:t>
        <a:bodyPr/>
        <a:lstStyle/>
        <a:p>
          <a:endParaRPr lang="fil-PH"/>
        </a:p>
      </dgm:t>
    </dgm:pt>
    <dgm:pt modelId="{54A1D828-351A-40CE-B865-F5A3086A6DAB}" type="sibTrans" cxnId="{4F3ACCD0-1ED9-4EE7-8B85-C15F428DE87E}">
      <dgm:prSet/>
      <dgm:spPr/>
      <dgm:t>
        <a:bodyPr/>
        <a:lstStyle/>
        <a:p>
          <a:endParaRPr lang="fil-PH"/>
        </a:p>
      </dgm:t>
    </dgm:pt>
    <dgm:pt modelId="{1757F36B-CF56-4CD2-A02D-5C1C1B06F597}">
      <dgm:prSet phldrT="[Text]"/>
      <dgm:spPr/>
      <dgm:t>
        <a:bodyPr/>
        <a:lstStyle/>
        <a:p>
          <a:pPr algn="just"/>
          <a:r>
            <a:rPr lang="en-US" dirty="0" smtClean="0"/>
            <a:t>If the School Head /designated Special Disbursing Officer is already bonded, he/she shall attach a copy of approved fidelity bond certificate on his/her request for cash advance; and</a:t>
          </a:r>
          <a:endParaRPr lang="fil-PH" dirty="0"/>
        </a:p>
      </dgm:t>
    </dgm:pt>
    <dgm:pt modelId="{6BFCC284-AA4C-4048-AB9D-A8A103B7D190}" type="parTrans" cxnId="{1D2CC00A-081B-4684-A1C3-D15B3E92AF17}">
      <dgm:prSet/>
      <dgm:spPr/>
      <dgm:t>
        <a:bodyPr/>
        <a:lstStyle/>
        <a:p>
          <a:endParaRPr lang="fil-PH"/>
        </a:p>
      </dgm:t>
    </dgm:pt>
    <dgm:pt modelId="{8C16EFB3-D228-4F7D-A0B0-25F7CE339C79}" type="sibTrans" cxnId="{1D2CC00A-081B-4684-A1C3-D15B3E92AF17}">
      <dgm:prSet/>
      <dgm:spPr/>
      <dgm:t>
        <a:bodyPr/>
        <a:lstStyle/>
        <a:p>
          <a:endParaRPr lang="fil-PH"/>
        </a:p>
      </dgm:t>
    </dgm:pt>
    <dgm:pt modelId="{BA107ED3-1B97-4BB6-8C26-B66EDB0F3CC0}">
      <dgm:prSet phldrT="[Text]"/>
      <dgm:spPr/>
      <dgm:t>
        <a:bodyPr/>
        <a:lstStyle/>
        <a:p>
          <a:r>
            <a:rPr lang="fil-PH" dirty="0" smtClean="0"/>
            <a:t>7.</a:t>
          </a:r>
          <a:endParaRPr lang="fil-PH" dirty="0"/>
        </a:p>
      </dgm:t>
    </dgm:pt>
    <dgm:pt modelId="{63550D93-8D2B-4A33-85E8-156448575792}" type="parTrans" cxnId="{9124E985-A85C-42FB-A1AA-B2019B55F906}">
      <dgm:prSet/>
      <dgm:spPr/>
      <dgm:t>
        <a:bodyPr/>
        <a:lstStyle/>
        <a:p>
          <a:endParaRPr lang="fil-PH"/>
        </a:p>
      </dgm:t>
    </dgm:pt>
    <dgm:pt modelId="{176BA651-74F8-482A-B734-3C63378ABB01}" type="sibTrans" cxnId="{9124E985-A85C-42FB-A1AA-B2019B55F906}">
      <dgm:prSet/>
      <dgm:spPr/>
      <dgm:t>
        <a:bodyPr/>
        <a:lstStyle/>
        <a:p>
          <a:endParaRPr lang="fil-PH"/>
        </a:p>
      </dgm:t>
    </dgm:pt>
    <dgm:pt modelId="{78A9CEFD-5D8B-4E1D-B9ED-1D3C7E9557D1}">
      <dgm:prSet phldrT="[Text]"/>
      <dgm:spPr/>
      <dgm:t>
        <a:bodyPr/>
        <a:lstStyle/>
        <a:p>
          <a:pPr algn="just"/>
          <a:r>
            <a:rPr lang="en-US" dirty="0" smtClean="0"/>
            <a:t>SDO submits the “Requests for Cash Advance” together with approved fidelity bond certificate to the Schools Division Superintendent for his/her appropriate action.</a:t>
          </a:r>
          <a:endParaRPr lang="fil-PH" dirty="0"/>
        </a:p>
      </dgm:t>
    </dgm:pt>
    <dgm:pt modelId="{8B5E28E2-ADF8-42B1-85E4-A8A578C8822E}" type="parTrans" cxnId="{B02A4E51-BCDB-4D76-94F4-0446D6C35771}">
      <dgm:prSet/>
      <dgm:spPr/>
      <dgm:t>
        <a:bodyPr/>
        <a:lstStyle/>
        <a:p>
          <a:endParaRPr lang="fil-PH"/>
        </a:p>
      </dgm:t>
    </dgm:pt>
    <dgm:pt modelId="{EBE20DE7-84C2-41EB-B3B7-CCA649BE8D96}" type="sibTrans" cxnId="{B02A4E51-BCDB-4D76-94F4-0446D6C35771}">
      <dgm:prSet/>
      <dgm:spPr/>
      <dgm:t>
        <a:bodyPr/>
        <a:lstStyle/>
        <a:p>
          <a:endParaRPr lang="fil-PH"/>
        </a:p>
      </dgm:t>
    </dgm:pt>
    <dgm:pt modelId="{CE65E242-C3B6-4628-A467-3EE35EA57942}" type="pres">
      <dgm:prSet presAssocID="{B55F66E0-4887-48CC-A3A4-E932A426FA49}" presName="linearFlow" presStyleCnt="0">
        <dgm:presLayoutVars>
          <dgm:dir/>
          <dgm:animLvl val="lvl"/>
          <dgm:resizeHandles val="exact"/>
        </dgm:presLayoutVars>
      </dgm:prSet>
      <dgm:spPr/>
      <dgm:t>
        <a:bodyPr/>
        <a:lstStyle/>
        <a:p>
          <a:endParaRPr lang="fil-PH"/>
        </a:p>
      </dgm:t>
    </dgm:pt>
    <dgm:pt modelId="{D9F248DF-171F-4BF5-9AE1-AAD546AE1ED7}" type="pres">
      <dgm:prSet presAssocID="{22B94B37-9AE0-4E62-837A-444DD852B402}" presName="composite" presStyleCnt="0"/>
      <dgm:spPr/>
    </dgm:pt>
    <dgm:pt modelId="{461D77A3-78C8-46C9-B977-06F78B657FE5}" type="pres">
      <dgm:prSet presAssocID="{22B94B37-9AE0-4E62-837A-444DD852B402}" presName="parentText" presStyleLbl="alignNode1" presStyleIdx="0" presStyleCnt="2">
        <dgm:presLayoutVars>
          <dgm:chMax val="1"/>
          <dgm:bulletEnabled val="1"/>
        </dgm:presLayoutVars>
      </dgm:prSet>
      <dgm:spPr/>
      <dgm:t>
        <a:bodyPr/>
        <a:lstStyle/>
        <a:p>
          <a:endParaRPr lang="fil-PH"/>
        </a:p>
      </dgm:t>
    </dgm:pt>
    <dgm:pt modelId="{540D285A-83E7-428C-A6C4-52ACE3C78BCA}" type="pres">
      <dgm:prSet presAssocID="{22B94B37-9AE0-4E62-837A-444DD852B402}" presName="descendantText" presStyleLbl="alignAcc1" presStyleIdx="0" presStyleCnt="2">
        <dgm:presLayoutVars>
          <dgm:bulletEnabled val="1"/>
        </dgm:presLayoutVars>
      </dgm:prSet>
      <dgm:spPr/>
      <dgm:t>
        <a:bodyPr/>
        <a:lstStyle/>
        <a:p>
          <a:endParaRPr lang="fil-PH"/>
        </a:p>
      </dgm:t>
    </dgm:pt>
    <dgm:pt modelId="{D3305A3E-B2A8-45D9-A796-CBA7C1B1208D}" type="pres">
      <dgm:prSet presAssocID="{54A1D828-351A-40CE-B865-F5A3086A6DAB}" presName="sp" presStyleCnt="0"/>
      <dgm:spPr/>
    </dgm:pt>
    <dgm:pt modelId="{82A97E9F-BB0D-4E96-AAF9-0EF7A1B00E03}" type="pres">
      <dgm:prSet presAssocID="{BA107ED3-1B97-4BB6-8C26-B66EDB0F3CC0}" presName="composite" presStyleCnt="0"/>
      <dgm:spPr/>
    </dgm:pt>
    <dgm:pt modelId="{B0EF45CA-CD6A-4E5D-B108-A5E0DAE3D2EF}" type="pres">
      <dgm:prSet presAssocID="{BA107ED3-1B97-4BB6-8C26-B66EDB0F3CC0}" presName="parentText" presStyleLbl="alignNode1" presStyleIdx="1" presStyleCnt="2">
        <dgm:presLayoutVars>
          <dgm:chMax val="1"/>
          <dgm:bulletEnabled val="1"/>
        </dgm:presLayoutVars>
      </dgm:prSet>
      <dgm:spPr/>
      <dgm:t>
        <a:bodyPr/>
        <a:lstStyle/>
        <a:p>
          <a:endParaRPr lang="fil-PH"/>
        </a:p>
      </dgm:t>
    </dgm:pt>
    <dgm:pt modelId="{81F6D0A2-F02E-4687-A558-1C6B62CBB7CA}" type="pres">
      <dgm:prSet presAssocID="{BA107ED3-1B97-4BB6-8C26-B66EDB0F3CC0}" presName="descendantText" presStyleLbl="alignAcc1" presStyleIdx="1" presStyleCnt="2">
        <dgm:presLayoutVars>
          <dgm:bulletEnabled val="1"/>
        </dgm:presLayoutVars>
      </dgm:prSet>
      <dgm:spPr/>
      <dgm:t>
        <a:bodyPr/>
        <a:lstStyle/>
        <a:p>
          <a:endParaRPr lang="fil-PH"/>
        </a:p>
      </dgm:t>
    </dgm:pt>
  </dgm:ptLst>
  <dgm:cxnLst>
    <dgm:cxn modelId="{4F3ACCD0-1ED9-4EE7-8B85-C15F428DE87E}" srcId="{B55F66E0-4887-48CC-A3A4-E932A426FA49}" destId="{22B94B37-9AE0-4E62-837A-444DD852B402}" srcOrd="0" destOrd="0" parTransId="{52213520-A748-41C3-8A88-A809B8D7829B}" sibTransId="{54A1D828-351A-40CE-B865-F5A3086A6DAB}"/>
    <dgm:cxn modelId="{5207B203-DF72-4F7D-8FF7-334DB3775E2F}" type="presOf" srcId="{B55F66E0-4887-48CC-A3A4-E932A426FA49}" destId="{CE65E242-C3B6-4628-A467-3EE35EA57942}" srcOrd="0" destOrd="0" presId="urn:microsoft.com/office/officeart/2005/8/layout/chevron2"/>
    <dgm:cxn modelId="{F11723CE-B304-4BBC-BCF0-36089C2BFAE4}" type="presOf" srcId="{22B94B37-9AE0-4E62-837A-444DD852B402}" destId="{461D77A3-78C8-46C9-B977-06F78B657FE5}" srcOrd="0" destOrd="0" presId="urn:microsoft.com/office/officeart/2005/8/layout/chevron2"/>
    <dgm:cxn modelId="{9124E985-A85C-42FB-A1AA-B2019B55F906}" srcId="{B55F66E0-4887-48CC-A3A4-E932A426FA49}" destId="{BA107ED3-1B97-4BB6-8C26-B66EDB0F3CC0}" srcOrd="1" destOrd="0" parTransId="{63550D93-8D2B-4A33-85E8-156448575792}" sibTransId="{176BA651-74F8-482A-B734-3C63378ABB01}"/>
    <dgm:cxn modelId="{0878928C-144F-4974-8148-9B33C8FDF3F7}" type="presOf" srcId="{BA107ED3-1B97-4BB6-8C26-B66EDB0F3CC0}" destId="{B0EF45CA-CD6A-4E5D-B108-A5E0DAE3D2EF}" srcOrd="0" destOrd="0" presId="urn:microsoft.com/office/officeart/2005/8/layout/chevron2"/>
    <dgm:cxn modelId="{6FB77075-B2ED-4DC0-848A-DFD84B5EF3EE}" type="presOf" srcId="{78A9CEFD-5D8B-4E1D-B9ED-1D3C7E9557D1}" destId="{81F6D0A2-F02E-4687-A558-1C6B62CBB7CA}" srcOrd="0" destOrd="0" presId="urn:microsoft.com/office/officeart/2005/8/layout/chevron2"/>
    <dgm:cxn modelId="{1D2CC00A-081B-4684-A1C3-D15B3E92AF17}" srcId="{22B94B37-9AE0-4E62-837A-444DD852B402}" destId="{1757F36B-CF56-4CD2-A02D-5C1C1B06F597}" srcOrd="0" destOrd="0" parTransId="{6BFCC284-AA4C-4048-AB9D-A8A103B7D190}" sibTransId="{8C16EFB3-D228-4F7D-A0B0-25F7CE339C79}"/>
    <dgm:cxn modelId="{B02A4E51-BCDB-4D76-94F4-0446D6C35771}" srcId="{BA107ED3-1B97-4BB6-8C26-B66EDB0F3CC0}" destId="{78A9CEFD-5D8B-4E1D-B9ED-1D3C7E9557D1}" srcOrd="0" destOrd="0" parTransId="{8B5E28E2-ADF8-42B1-85E4-A8A578C8822E}" sibTransId="{EBE20DE7-84C2-41EB-B3B7-CCA649BE8D96}"/>
    <dgm:cxn modelId="{0F35F4B3-57BB-45DD-B666-3B8D7E3B5880}" type="presOf" srcId="{1757F36B-CF56-4CD2-A02D-5C1C1B06F597}" destId="{540D285A-83E7-428C-A6C4-52ACE3C78BCA}" srcOrd="0" destOrd="0" presId="urn:microsoft.com/office/officeart/2005/8/layout/chevron2"/>
    <dgm:cxn modelId="{3B47B114-5554-417A-BD5D-17E511743BD4}" type="presParOf" srcId="{CE65E242-C3B6-4628-A467-3EE35EA57942}" destId="{D9F248DF-171F-4BF5-9AE1-AAD546AE1ED7}" srcOrd="0" destOrd="0" presId="urn:microsoft.com/office/officeart/2005/8/layout/chevron2"/>
    <dgm:cxn modelId="{8F03A20C-D8DA-43B2-B323-A9E13F47BD8A}" type="presParOf" srcId="{D9F248DF-171F-4BF5-9AE1-AAD546AE1ED7}" destId="{461D77A3-78C8-46C9-B977-06F78B657FE5}" srcOrd="0" destOrd="0" presId="urn:microsoft.com/office/officeart/2005/8/layout/chevron2"/>
    <dgm:cxn modelId="{413340CB-BCCF-47F0-A6A5-7ED7A88E717F}" type="presParOf" srcId="{D9F248DF-171F-4BF5-9AE1-AAD546AE1ED7}" destId="{540D285A-83E7-428C-A6C4-52ACE3C78BCA}" srcOrd="1" destOrd="0" presId="urn:microsoft.com/office/officeart/2005/8/layout/chevron2"/>
    <dgm:cxn modelId="{6FAD7303-5C5E-4CB3-AECB-4FEE949C29BD}" type="presParOf" srcId="{CE65E242-C3B6-4628-A467-3EE35EA57942}" destId="{D3305A3E-B2A8-45D9-A796-CBA7C1B1208D}" srcOrd="1" destOrd="0" presId="urn:microsoft.com/office/officeart/2005/8/layout/chevron2"/>
    <dgm:cxn modelId="{7321F20A-985A-49DA-9F14-EA19736D9AE5}" type="presParOf" srcId="{CE65E242-C3B6-4628-A467-3EE35EA57942}" destId="{82A97E9F-BB0D-4E96-AAF9-0EF7A1B00E03}" srcOrd="2" destOrd="0" presId="urn:microsoft.com/office/officeart/2005/8/layout/chevron2"/>
    <dgm:cxn modelId="{A4FF03EB-1762-400F-A03D-ED096695BC78}" type="presParOf" srcId="{82A97E9F-BB0D-4E96-AAF9-0EF7A1B00E03}" destId="{B0EF45CA-CD6A-4E5D-B108-A5E0DAE3D2EF}" srcOrd="0" destOrd="0" presId="urn:microsoft.com/office/officeart/2005/8/layout/chevron2"/>
    <dgm:cxn modelId="{B1FAE2C7-B6A8-4867-B4F8-7D2E35E8374B}" type="presParOf" srcId="{82A97E9F-BB0D-4E96-AAF9-0EF7A1B00E03}" destId="{81F6D0A2-F02E-4687-A558-1C6B62CBB7CA}"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83FE86-0D41-442A-9897-2F1E67EEE80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fil-PH"/>
        </a:p>
      </dgm:t>
    </dgm:pt>
    <dgm:pt modelId="{6AB125EF-A56A-455A-8CC7-6409CC9B88CD}">
      <dgm:prSet phldrT="[Text]"/>
      <dgm:spPr/>
      <dgm:t>
        <a:bodyPr/>
        <a:lstStyle/>
        <a:p>
          <a:r>
            <a:rPr lang="fil-PH" dirty="0" smtClean="0"/>
            <a:t>1</a:t>
          </a:r>
          <a:endParaRPr lang="fil-PH" dirty="0"/>
        </a:p>
      </dgm:t>
    </dgm:pt>
    <dgm:pt modelId="{8900032B-CD6A-4010-8077-2BF8F24A52F7}" type="parTrans" cxnId="{B6A7D7FE-927F-45EA-A85F-6CC757569961}">
      <dgm:prSet/>
      <dgm:spPr/>
      <dgm:t>
        <a:bodyPr/>
        <a:lstStyle/>
        <a:p>
          <a:endParaRPr lang="fil-PH"/>
        </a:p>
      </dgm:t>
    </dgm:pt>
    <dgm:pt modelId="{AD87B5EE-D0DE-4BE9-913A-A65445A73676}" type="sibTrans" cxnId="{B6A7D7FE-927F-45EA-A85F-6CC757569961}">
      <dgm:prSet/>
      <dgm:spPr/>
      <dgm:t>
        <a:bodyPr/>
        <a:lstStyle/>
        <a:p>
          <a:endParaRPr lang="fil-PH"/>
        </a:p>
      </dgm:t>
    </dgm:pt>
    <dgm:pt modelId="{C88762CE-CE28-4213-AAA5-FE1BE68B1F46}">
      <dgm:prSet phldrT="[Text]" custT="1"/>
      <dgm:spPr/>
      <dgm:t>
        <a:bodyPr/>
        <a:lstStyle/>
        <a:p>
          <a:pPr algn="just"/>
          <a:r>
            <a:rPr lang="fil-PH" sz="2000" dirty="0" smtClean="0"/>
            <a:t>Preparation/updating of the APP;</a:t>
          </a:r>
          <a:endParaRPr lang="fil-PH" sz="2000" dirty="0"/>
        </a:p>
      </dgm:t>
    </dgm:pt>
    <dgm:pt modelId="{B2EF94FC-276B-44CD-B0A7-36A5AC683FC8}" type="parTrans" cxnId="{A5F9FFD5-2AF7-4DCD-994E-D6A6C3DEBD09}">
      <dgm:prSet/>
      <dgm:spPr/>
      <dgm:t>
        <a:bodyPr/>
        <a:lstStyle/>
        <a:p>
          <a:endParaRPr lang="fil-PH"/>
        </a:p>
      </dgm:t>
    </dgm:pt>
    <dgm:pt modelId="{9CE0DFAF-F644-42FB-8894-FAAABB17D9BB}" type="sibTrans" cxnId="{A5F9FFD5-2AF7-4DCD-994E-D6A6C3DEBD09}">
      <dgm:prSet/>
      <dgm:spPr/>
      <dgm:t>
        <a:bodyPr/>
        <a:lstStyle/>
        <a:p>
          <a:endParaRPr lang="fil-PH"/>
        </a:p>
      </dgm:t>
    </dgm:pt>
    <dgm:pt modelId="{6AB00540-8831-44D3-AB99-8C6ABEC5E20E}">
      <dgm:prSet phldrT="[Text]"/>
      <dgm:spPr/>
      <dgm:t>
        <a:bodyPr/>
        <a:lstStyle/>
        <a:p>
          <a:r>
            <a:rPr lang="fil-PH" dirty="0" smtClean="0"/>
            <a:t>2</a:t>
          </a:r>
          <a:endParaRPr lang="fil-PH" dirty="0"/>
        </a:p>
      </dgm:t>
    </dgm:pt>
    <dgm:pt modelId="{8308D031-2D2D-4334-8E31-ABFE9B3C69E5}" type="parTrans" cxnId="{370F8CDF-1BA9-410A-BB79-6B1B536BD890}">
      <dgm:prSet/>
      <dgm:spPr/>
      <dgm:t>
        <a:bodyPr/>
        <a:lstStyle/>
        <a:p>
          <a:endParaRPr lang="fil-PH"/>
        </a:p>
      </dgm:t>
    </dgm:pt>
    <dgm:pt modelId="{AAC7FBD9-E840-4443-B31F-D7B586B7D2FD}" type="sibTrans" cxnId="{370F8CDF-1BA9-410A-BB79-6B1B536BD890}">
      <dgm:prSet/>
      <dgm:spPr/>
      <dgm:t>
        <a:bodyPr/>
        <a:lstStyle/>
        <a:p>
          <a:endParaRPr lang="fil-PH"/>
        </a:p>
      </dgm:t>
    </dgm:pt>
    <dgm:pt modelId="{7B0BFD60-96E0-4803-B0A2-C85EA8DEB305}">
      <dgm:prSet phldrT="[Text]" custT="1"/>
      <dgm:spPr/>
      <dgm:t>
        <a:bodyPr/>
        <a:lstStyle/>
        <a:p>
          <a:pPr algn="just"/>
          <a:r>
            <a:rPr lang="fil-PH" sz="2000" dirty="0" smtClean="0"/>
            <a:t>Identification of both the common-use and non-common-use items by the SBAC Secretariat and preparation of separate lists for each;</a:t>
          </a:r>
          <a:endParaRPr lang="fil-PH" sz="2000" dirty="0"/>
        </a:p>
      </dgm:t>
    </dgm:pt>
    <dgm:pt modelId="{5207CC89-8315-482F-8214-AB10B4CE2A26}" type="parTrans" cxnId="{05BA14B5-FAA3-461B-B25D-F5C589BB8D06}">
      <dgm:prSet/>
      <dgm:spPr/>
      <dgm:t>
        <a:bodyPr/>
        <a:lstStyle/>
        <a:p>
          <a:endParaRPr lang="fil-PH"/>
        </a:p>
      </dgm:t>
    </dgm:pt>
    <dgm:pt modelId="{CC50682D-C4FC-4DB1-AE8A-8C02A1F8FB0B}" type="sibTrans" cxnId="{05BA14B5-FAA3-461B-B25D-F5C589BB8D06}">
      <dgm:prSet/>
      <dgm:spPr/>
      <dgm:t>
        <a:bodyPr/>
        <a:lstStyle/>
        <a:p>
          <a:endParaRPr lang="fil-PH"/>
        </a:p>
      </dgm:t>
    </dgm:pt>
    <dgm:pt modelId="{ADA1C493-D2C5-4F40-A9F7-E070A3EEDF5C}">
      <dgm:prSet phldrT="[Text]"/>
      <dgm:spPr/>
      <dgm:t>
        <a:bodyPr/>
        <a:lstStyle/>
        <a:p>
          <a:r>
            <a:rPr lang="fil-PH" dirty="0" smtClean="0"/>
            <a:t>3</a:t>
          </a:r>
          <a:endParaRPr lang="fil-PH" dirty="0"/>
        </a:p>
      </dgm:t>
    </dgm:pt>
    <dgm:pt modelId="{6B0BE099-1D9B-4F01-BCDE-D7E7F9068B57}" type="parTrans" cxnId="{FCA8D59E-7F23-4247-9E82-5939551A3FAD}">
      <dgm:prSet/>
      <dgm:spPr/>
      <dgm:t>
        <a:bodyPr/>
        <a:lstStyle/>
        <a:p>
          <a:endParaRPr lang="fil-PH"/>
        </a:p>
      </dgm:t>
    </dgm:pt>
    <dgm:pt modelId="{A615344D-E751-400D-8467-154213111218}" type="sibTrans" cxnId="{FCA8D59E-7F23-4247-9E82-5939551A3FAD}">
      <dgm:prSet/>
      <dgm:spPr/>
      <dgm:t>
        <a:bodyPr/>
        <a:lstStyle/>
        <a:p>
          <a:endParaRPr lang="fil-PH"/>
        </a:p>
      </dgm:t>
    </dgm:pt>
    <dgm:pt modelId="{2E612812-0C79-4BA6-B7E1-AF15BBD02F43}">
      <dgm:prSet phldrT="[Text]" custT="1"/>
      <dgm:spPr/>
      <dgm:t>
        <a:bodyPr/>
        <a:lstStyle/>
        <a:p>
          <a:pPr algn="just"/>
          <a:r>
            <a:rPr lang="fil-PH" sz="2000" dirty="0" smtClean="0"/>
            <a:t>Performance of the function of the SBAC (conduct of canvass, bidding, etc.) for items not classified as common-use supplies and preparation of the Agency Procurement Request (APR) by the designated Supply/Property Officer for commonly use items to be submitted to DBM-PS in the region where it must be procured;</a:t>
          </a:r>
          <a:endParaRPr lang="fil-PH" sz="2000" dirty="0"/>
        </a:p>
      </dgm:t>
    </dgm:pt>
    <dgm:pt modelId="{18517B61-3180-427B-8638-00BCFF7B1974}" type="parTrans" cxnId="{39B5F3F3-74F4-44C2-A836-3D111BA24671}">
      <dgm:prSet/>
      <dgm:spPr/>
      <dgm:t>
        <a:bodyPr/>
        <a:lstStyle/>
        <a:p>
          <a:endParaRPr lang="fil-PH"/>
        </a:p>
      </dgm:t>
    </dgm:pt>
    <dgm:pt modelId="{41DB9CEA-E0E4-45A5-8A8A-FC5D8B1FF3A8}" type="sibTrans" cxnId="{39B5F3F3-74F4-44C2-A836-3D111BA24671}">
      <dgm:prSet/>
      <dgm:spPr/>
      <dgm:t>
        <a:bodyPr/>
        <a:lstStyle/>
        <a:p>
          <a:endParaRPr lang="fil-PH"/>
        </a:p>
      </dgm:t>
    </dgm:pt>
    <dgm:pt modelId="{1DB88E88-5620-45BB-A3FB-E5235BD1D35F}">
      <dgm:prSet phldrT="[Text]"/>
      <dgm:spPr/>
      <dgm:t>
        <a:bodyPr/>
        <a:lstStyle/>
        <a:p>
          <a:r>
            <a:rPr lang="fil-PH" dirty="0" smtClean="0"/>
            <a:t>4</a:t>
          </a:r>
          <a:endParaRPr lang="fil-PH" dirty="0"/>
        </a:p>
      </dgm:t>
    </dgm:pt>
    <dgm:pt modelId="{548C364A-BEC3-4B43-9FDA-BC491BE4A043}" type="parTrans" cxnId="{8F61E0F3-06FD-442C-8D46-E6754B08BFE0}">
      <dgm:prSet/>
      <dgm:spPr/>
      <dgm:t>
        <a:bodyPr/>
        <a:lstStyle/>
        <a:p>
          <a:endParaRPr lang="fil-PH"/>
        </a:p>
      </dgm:t>
    </dgm:pt>
    <dgm:pt modelId="{4D1CF512-E634-489C-BE02-3765B47FD24F}" type="sibTrans" cxnId="{8F61E0F3-06FD-442C-8D46-E6754B08BFE0}">
      <dgm:prSet/>
      <dgm:spPr/>
      <dgm:t>
        <a:bodyPr/>
        <a:lstStyle/>
        <a:p>
          <a:endParaRPr lang="fil-PH"/>
        </a:p>
      </dgm:t>
    </dgm:pt>
    <dgm:pt modelId="{F918E785-C5F2-41AA-BF68-2C1FC0E23937}">
      <dgm:prSet phldrT="[Text]" custT="1"/>
      <dgm:spPr/>
      <dgm:t>
        <a:bodyPr/>
        <a:lstStyle/>
        <a:p>
          <a:pPr algn="just"/>
          <a:r>
            <a:rPr lang="fil-PH" sz="2000" dirty="0" smtClean="0"/>
            <a:t>Payment of supplies is drawn from the Cash Advance for School MOOE</a:t>
          </a:r>
          <a:endParaRPr lang="fil-PH" sz="2000" dirty="0"/>
        </a:p>
      </dgm:t>
    </dgm:pt>
    <dgm:pt modelId="{53799CA7-0826-459D-97BE-95789E66CEB5}" type="parTrans" cxnId="{CFB9CA06-0D69-4862-9034-49E51B0DE259}">
      <dgm:prSet/>
      <dgm:spPr/>
      <dgm:t>
        <a:bodyPr/>
        <a:lstStyle/>
        <a:p>
          <a:endParaRPr lang="fil-PH"/>
        </a:p>
      </dgm:t>
    </dgm:pt>
    <dgm:pt modelId="{7A0AA575-2D69-4802-AF9D-1490808856CA}" type="sibTrans" cxnId="{CFB9CA06-0D69-4862-9034-49E51B0DE259}">
      <dgm:prSet/>
      <dgm:spPr/>
      <dgm:t>
        <a:bodyPr/>
        <a:lstStyle/>
        <a:p>
          <a:endParaRPr lang="fil-PH"/>
        </a:p>
      </dgm:t>
    </dgm:pt>
    <dgm:pt modelId="{5E4155BC-09C7-40E7-845D-A3254D511BE5}" type="pres">
      <dgm:prSet presAssocID="{9383FE86-0D41-442A-9897-2F1E67EEE80E}" presName="linearFlow" presStyleCnt="0">
        <dgm:presLayoutVars>
          <dgm:dir/>
          <dgm:animLvl val="lvl"/>
          <dgm:resizeHandles val="exact"/>
        </dgm:presLayoutVars>
      </dgm:prSet>
      <dgm:spPr/>
      <dgm:t>
        <a:bodyPr/>
        <a:lstStyle/>
        <a:p>
          <a:endParaRPr lang="fil-PH"/>
        </a:p>
      </dgm:t>
    </dgm:pt>
    <dgm:pt modelId="{AE2D6E23-8E57-461F-B600-651B757F72D1}" type="pres">
      <dgm:prSet presAssocID="{6AB125EF-A56A-455A-8CC7-6409CC9B88CD}" presName="composite" presStyleCnt="0"/>
      <dgm:spPr/>
    </dgm:pt>
    <dgm:pt modelId="{939B735F-6509-4307-8515-697FA2A7FA65}" type="pres">
      <dgm:prSet presAssocID="{6AB125EF-A56A-455A-8CC7-6409CC9B88CD}" presName="parentText" presStyleLbl="alignNode1" presStyleIdx="0" presStyleCnt="4">
        <dgm:presLayoutVars>
          <dgm:chMax val="1"/>
          <dgm:bulletEnabled val="1"/>
        </dgm:presLayoutVars>
      </dgm:prSet>
      <dgm:spPr/>
      <dgm:t>
        <a:bodyPr/>
        <a:lstStyle/>
        <a:p>
          <a:endParaRPr lang="fil-PH"/>
        </a:p>
      </dgm:t>
    </dgm:pt>
    <dgm:pt modelId="{06D2C90E-CAED-4807-B55B-0244C5D9756A}" type="pres">
      <dgm:prSet presAssocID="{6AB125EF-A56A-455A-8CC7-6409CC9B88CD}" presName="descendantText" presStyleLbl="alignAcc1" presStyleIdx="0" presStyleCnt="4">
        <dgm:presLayoutVars>
          <dgm:bulletEnabled val="1"/>
        </dgm:presLayoutVars>
      </dgm:prSet>
      <dgm:spPr/>
      <dgm:t>
        <a:bodyPr/>
        <a:lstStyle/>
        <a:p>
          <a:endParaRPr lang="fil-PH"/>
        </a:p>
      </dgm:t>
    </dgm:pt>
    <dgm:pt modelId="{6D373E9C-A0E7-4FA5-BF27-3445AD93931D}" type="pres">
      <dgm:prSet presAssocID="{AD87B5EE-D0DE-4BE9-913A-A65445A73676}" presName="sp" presStyleCnt="0"/>
      <dgm:spPr/>
    </dgm:pt>
    <dgm:pt modelId="{17B2C18C-0DAB-4B24-9B66-E80A05DC9178}" type="pres">
      <dgm:prSet presAssocID="{6AB00540-8831-44D3-AB99-8C6ABEC5E20E}" presName="composite" presStyleCnt="0"/>
      <dgm:spPr/>
    </dgm:pt>
    <dgm:pt modelId="{0C32FB10-EE38-41E9-A097-D48C3339CA1F}" type="pres">
      <dgm:prSet presAssocID="{6AB00540-8831-44D3-AB99-8C6ABEC5E20E}" presName="parentText" presStyleLbl="alignNode1" presStyleIdx="1" presStyleCnt="4">
        <dgm:presLayoutVars>
          <dgm:chMax val="1"/>
          <dgm:bulletEnabled val="1"/>
        </dgm:presLayoutVars>
      </dgm:prSet>
      <dgm:spPr/>
      <dgm:t>
        <a:bodyPr/>
        <a:lstStyle/>
        <a:p>
          <a:endParaRPr lang="fil-PH"/>
        </a:p>
      </dgm:t>
    </dgm:pt>
    <dgm:pt modelId="{25DDA805-71C7-41B0-9308-BD1471CE8752}" type="pres">
      <dgm:prSet presAssocID="{6AB00540-8831-44D3-AB99-8C6ABEC5E20E}" presName="descendantText" presStyleLbl="alignAcc1" presStyleIdx="1" presStyleCnt="4" custLinFactNeighborY="-3526">
        <dgm:presLayoutVars>
          <dgm:bulletEnabled val="1"/>
        </dgm:presLayoutVars>
      </dgm:prSet>
      <dgm:spPr/>
      <dgm:t>
        <a:bodyPr/>
        <a:lstStyle/>
        <a:p>
          <a:endParaRPr lang="fil-PH"/>
        </a:p>
      </dgm:t>
    </dgm:pt>
    <dgm:pt modelId="{DBA0D91D-B1B6-4607-A667-23CB04C0C7EB}" type="pres">
      <dgm:prSet presAssocID="{AAC7FBD9-E840-4443-B31F-D7B586B7D2FD}" presName="sp" presStyleCnt="0"/>
      <dgm:spPr/>
    </dgm:pt>
    <dgm:pt modelId="{0A364194-650B-47D6-ABB4-DC21D38C0395}" type="pres">
      <dgm:prSet presAssocID="{ADA1C493-D2C5-4F40-A9F7-E070A3EEDF5C}" presName="composite" presStyleCnt="0"/>
      <dgm:spPr/>
    </dgm:pt>
    <dgm:pt modelId="{7D99B0F3-5F59-4C44-974D-9B8D1410624A}" type="pres">
      <dgm:prSet presAssocID="{ADA1C493-D2C5-4F40-A9F7-E070A3EEDF5C}" presName="parentText" presStyleLbl="alignNode1" presStyleIdx="2" presStyleCnt="4" custLinFactNeighborY="-13176">
        <dgm:presLayoutVars>
          <dgm:chMax val="1"/>
          <dgm:bulletEnabled val="1"/>
        </dgm:presLayoutVars>
      </dgm:prSet>
      <dgm:spPr/>
      <dgm:t>
        <a:bodyPr/>
        <a:lstStyle/>
        <a:p>
          <a:endParaRPr lang="fil-PH"/>
        </a:p>
      </dgm:t>
    </dgm:pt>
    <dgm:pt modelId="{294ACF50-516C-41C5-8579-C912E2402929}" type="pres">
      <dgm:prSet presAssocID="{ADA1C493-D2C5-4F40-A9F7-E070A3EEDF5C}" presName="descendantText" presStyleLbl="alignAcc1" presStyleIdx="2" presStyleCnt="4" custScaleY="207794" custLinFactNeighborY="-21947">
        <dgm:presLayoutVars>
          <dgm:bulletEnabled val="1"/>
        </dgm:presLayoutVars>
      </dgm:prSet>
      <dgm:spPr/>
      <dgm:t>
        <a:bodyPr/>
        <a:lstStyle/>
        <a:p>
          <a:endParaRPr lang="fil-PH"/>
        </a:p>
      </dgm:t>
    </dgm:pt>
    <dgm:pt modelId="{FB137B55-BF0D-4B38-A278-852F077A8EC9}" type="pres">
      <dgm:prSet presAssocID="{A615344D-E751-400D-8467-154213111218}" presName="sp" presStyleCnt="0"/>
      <dgm:spPr/>
    </dgm:pt>
    <dgm:pt modelId="{8E143201-907F-4AFC-BB3D-A615E90A3802}" type="pres">
      <dgm:prSet presAssocID="{1DB88E88-5620-45BB-A3FB-E5235BD1D35F}" presName="composite" presStyleCnt="0"/>
      <dgm:spPr/>
    </dgm:pt>
    <dgm:pt modelId="{5457007E-8A8B-490E-B886-791E2F5817B4}" type="pres">
      <dgm:prSet presAssocID="{1DB88E88-5620-45BB-A3FB-E5235BD1D35F}" presName="parentText" presStyleLbl="alignNode1" presStyleIdx="3" presStyleCnt="4" custLinFactNeighborY="6515">
        <dgm:presLayoutVars>
          <dgm:chMax val="1"/>
          <dgm:bulletEnabled val="1"/>
        </dgm:presLayoutVars>
      </dgm:prSet>
      <dgm:spPr/>
      <dgm:t>
        <a:bodyPr/>
        <a:lstStyle/>
        <a:p>
          <a:endParaRPr lang="fil-PH"/>
        </a:p>
      </dgm:t>
    </dgm:pt>
    <dgm:pt modelId="{5568E9E7-0C11-42FC-BA36-1A39E59F04F6}" type="pres">
      <dgm:prSet presAssocID="{1DB88E88-5620-45BB-A3FB-E5235BD1D35F}" presName="descendantText" presStyleLbl="alignAcc1" presStyleIdx="3" presStyleCnt="4" custLinFactNeighborY="5584">
        <dgm:presLayoutVars>
          <dgm:bulletEnabled val="1"/>
        </dgm:presLayoutVars>
      </dgm:prSet>
      <dgm:spPr/>
      <dgm:t>
        <a:bodyPr/>
        <a:lstStyle/>
        <a:p>
          <a:endParaRPr lang="fil-PH"/>
        </a:p>
      </dgm:t>
    </dgm:pt>
  </dgm:ptLst>
  <dgm:cxnLst>
    <dgm:cxn modelId="{CCE02FBC-62F9-4F3E-A9E2-D887DB235BC5}" type="presOf" srcId="{7B0BFD60-96E0-4803-B0A2-C85EA8DEB305}" destId="{25DDA805-71C7-41B0-9308-BD1471CE8752}" srcOrd="0" destOrd="0" presId="urn:microsoft.com/office/officeart/2005/8/layout/chevron2"/>
    <dgm:cxn modelId="{A5F9FFD5-2AF7-4DCD-994E-D6A6C3DEBD09}" srcId="{6AB125EF-A56A-455A-8CC7-6409CC9B88CD}" destId="{C88762CE-CE28-4213-AAA5-FE1BE68B1F46}" srcOrd="0" destOrd="0" parTransId="{B2EF94FC-276B-44CD-B0A7-36A5AC683FC8}" sibTransId="{9CE0DFAF-F644-42FB-8894-FAAABB17D9BB}"/>
    <dgm:cxn modelId="{B95D1E9B-60FD-457A-AB11-D5CAB81E2CD2}" type="presOf" srcId="{C88762CE-CE28-4213-AAA5-FE1BE68B1F46}" destId="{06D2C90E-CAED-4807-B55B-0244C5D9756A}" srcOrd="0" destOrd="0" presId="urn:microsoft.com/office/officeart/2005/8/layout/chevron2"/>
    <dgm:cxn modelId="{F5F68A4F-4094-458B-B3BD-31349522A3D1}" type="presOf" srcId="{6AB125EF-A56A-455A-8CC7-6409CC9B88CD}" destId="{939B735F-6509-4307-8515-697FA2A7FA65}" srcOrd="0" destOrd="0" presId="urn:microsoft.com/office/officeart/2005/8/layout/chevron2"/>
    <dgm:cxn modelId="{3D1EC817-5416-4A0B-93AC-E72586F1FCBF}" type="presOf" srcId="{1DB88E88-5620-45BB-A3FB-E5235BD1D35F}" destId="{5457007E-8A8B-490E-B886-791E2F5817B4}" srcOrd="0" destOrd="0" presId="urn:microsoft.com/office/officeart/2005/8/layout/chevron2"/>
    <dgm:cxn modelId="{656BF08B-D8FC-415D-BE2B-1572F26ADCB2}" type="presOf" srcId="{F918E785-C5F2-41AA-BF68-2C1FC0E23937}" destId="{5568E9E7-0C11-42FC-BA36-1A39E59F04F6}" srcOrd="0" destOrd="0" presId="urn:microsoft.com/office/officeart/2005/8/layout/chevron2"/>
    <dgm:cxn modelId="{CFB9CA06-0D69-4862-9034-49E51B0DE259}" srcId="{1DB88E88-5620-45BB-A3FB-E5235BD1D35F}" destId="{F918E785-C5F2-41AA-BF68-2C1FC0E23937}" srcOrd="0" destOrd="0" parTransId="{53799CA7-0826-459D-97BE-95789E66CEB5}" sibTransId="{7A0AA575-2D69-4802-AF9D-1490808856CA}"/>
    <dgm:cxn modelId="{F055642C-9C0A-453A-94DA-8EEC1517A169}" type="presOf" srcId="{6AB00540-8831-44D3-AB99-8C6ABEC5E20E}" destId="{0C32FB10-EE38-41E9-A097-D48C3339CA1F}" srcOrd="0" destOrd="0" presId="urn:microsoft.com/office/officeart/2005/8/layout/chevron2"/>
    <dgm:cxn modelId="{24E3E1F7-416D-45AE-9E1A-714DA24AEE5D}" type="presOf" srcId="{9383FE86-0D41-442A-9897-2F1E67EEE80E}" destId="{5E4155BC-09C7-40E7-845D-A3254D511BE5}" srcOrd="0" destOrd="0" presId="urn:microsoft.com/office/officeart/2005/8/layout/chevron2"/>
    <dgm:cxn modelId="{370F8CDF-1BA9-410A-BB79-6B1B536BD890}" srcId="{9383FE86-0D41-442A-9897-2F1E67EEE80E}" destId="{6AB00540-8831-44D3-AB99-8C6ABEC5E20E}" srcOrd="1" destOrd="0" parTransId="{8308D031-2D2D-4334-8E31-ABFE9B3C69E5}" sibTransId="{AAC7FBD9-E840-4443-B31F-D7B586B7D2FD}"/>
    <dgm:cxn modelId="{C58DC0D1-499E-4A98-B072-0BCC5D2575B5}" type="presOf" srcId="{ADA1C493-D2C5-4F40-A9F7-E070A3EEDF5C}" destId="{7D99B0F3-5F59-4C44-974D-9B8D1410624A}" srcOrd="0" destOrd="0" presId="urn:microsoft.com/office/officeart/2005/8/layout/chevron2"/>
    <dgm:cxn modelId="{05AD97AA-D367-4F37-8FE1-5F09E500B15D}" type="presOf" srcId="{2E612812-0C79-4BA6-B7E1-AF15BBD02F43}" destId="{294ACF50-516C-41C5-8579-C912E2402929}" srcOrd="0" destOrd="0" presId="urn:microsoft.com/office/officeart/2005/8/layout/chevron2"/>
    <dgm:cxn modelId="{39B5F3F3-74F4-44C2-A836-3D111BA24671}" srcId="{ADA1C493-D2C5-4F40-A9F7-E070A3EEDF5C}" destId="{2E612812-0C79-4BA6-B7E1-AF15BBD02F43}" srcOrd="0" destOrd="0" parTransId="{18517B61-3180-427B-8638-00BCFF7B1974}" sibTransId="{41DB9CEA-E0E4-45A5-8A8A-FC5D8B1FF3A8}"/>
    <dgm:cxn modelId="{FCA8D59E-7F23-4247-9E82-5939551A3FAD}" srcId="{9383FE86-0D41-442A-9897-2F1E67EEE80E}" destId="{ADA1C493-D2C5-4F40-A9F7-E070A3EEDF5C}" srcOrd="2" destOrd="0" parTransId="{6B0BE099-1D9B-4F01-BCDE-D7E7F9068B57}" sibTransId="{A615344D-E751-400D-8467-154213111218}"/>
    <dgm:cxn modelId="{05BA14B5-FAA3-461B-B25D-F5C589BB8D06}" srcId="{6AB00540-8831-44D3-AB99-8C6ABEC5E20E}" destId="{7B0BFD60-96E0-4803-B0A2-C85EA8DEB305}" srcOrd="0" destOrd="0" parTransId="{5207CC89-8315-482F-8214-AB10B4CE2A26}" sibTransId="{CC50682D-C4FC-4DB1-AE8A-8C02A1F8FB0B}"/>
    <dgm:cxn modelId="{8F61E0F3-06FD-442C-8D46-E6754B08BFE0}" srcId="{9383FE86-0D41-442A-9897-2F1E67EEE80E}" destId="{1DB88E88-5620-45BB-A3FB-E5235BD1D35F}" srcOrd="3" destOrd="0" parTransId="{548C364A-BEC3-4B43-9FDA-BC491BE4A043}" sibTransId="{4D1CF512-E634-489C-BE02-3765B47FD24F}"/>
    <dgm:cxn modelId="{B6A7D7FE-927F-45EA-A85F-6CC757569961}" srcId="{9383FE86-0D41-442A-9897-2F1E67EEE80E}" destId="{6AB125EF-A56A-455A-8CC7-6409CC9B88CD}" srcOrd="0" destOrd="0" parTransId="{8900032B-CD6A-4010-8077-2BF8F24A52F7}" sibTransId="{AD87B5EE-D0DE-4BE9-913A-A65445A73676}"/>
    <dgm:cxn modelId="{DDBAB944-8FFB-4DD3-8E11-67C025404DA2}" type="presParOf" srcId="{5E4155BC-09C7-40E7-845D-A3254D511BE5}" destId="{AE2D6E23-8E57-461F-B600-651B757F72D1}" srcOrd="0" destOrd="0" presId="urn:microsoft.com/office/officeart/2005/8/layout/chevron2"/>
    <dgm:cxn modelId="{0301C988-13B9-47B4-BDE4-AAEA4C467313}" type="presParOf" srcId="{AE2D6E23-8E57-461F-B600-651B757F72D1}" destId="{939B735F-6509-4307-8515-697FA2A7FA65}" srcOrd="0" destOrd="0" presId="urn:microsoft.com/office/officeart/2005/8/layout/chevron2"/>
    <dgm:cxn modelId="{7913EFFC-49A6-4B86-B1DE-242DC6BECD98}" type="presParOf" srcId="{AE2D6E23-8E57-461F-B600-651B757F72D1}" destId="{06D2C90E-CAED-4807-B55B-0244C5D9756A}" srcOrd="1" destOrd="0" presId="urn:microsoft.com/office/officeart/2005/8/layout/chevron2"/>
    <dgm:cxn modelId="{410EB65F-1D33-46D6-93AE-8B9985E23DC8}" type="presParOf" srcId="{5E4155BC-09C7-40E7-845D-A3254D511BE5}" destId="{6D373E9C-A0E7-4FA5-BF27-3445AD93931D}" srcOrd="1" destOrd="0" presId="urn:microsoft.com/office/officeart/2005/8/layout/chevron2"/>
    <dgm:cxn modelId="{CC90BE85-98FF-4413-8684-E68F42F7EAED}" type="presParOf" srcId="{5E4155BC-09C7-40E7-845D-A3254D511BE5}" destId="{17B2C18C-0DAB-4B24-9B66-E80A05DC9178}" srcOrd="2" destOrd="0" presId="urn:microsoft.com/office/officeart/2005/8/layout/chevron2"/>
    <dgm:cxn modelId="{294FAEF0-9B78-4E2A-8132-C698C755FADD}" type="presParOf" srcId="{17B2C18C-0DAB-4B24-9B66-E80A05DC9178}" destId="{0C32FB10-EE38-41E9-A097-D48C3339CA1F}" srcOrd="0" destOrd="0" presId="urn:microsoft.com/office/officeart/2005/8/layout/chevron2"/>
    <dgm:cxn modelId="{DE651434-7FE6-4E48-93EF-CAFE96076218}" type="presParOf" srcId="{17B2C18C-0DAB-4B24-9B66-E80A05DC9178}" destId="{25DDA805-71C7-41B0-9308-BD1471CE8752}" srcOrd="1" destOrd="0" presId="urn:microsoft.com/office/officeart/2005/8/layout/chevron2"/>
    <dgm:cxn modelId="{EB5960AC-79B6-44A3-83A8-D758D0C15D24}" type="presParOf" srcId="{5E4155BC-09C7-40E7-845D-A3254D511BE5}" destId="{DBA0D91D-B1B6-4607-A667-23CB04C0C7EB}" srcOrd="3" destOrd="0" presId="urn:microsoft.com/office/officeart/2005/8/layout/chevron2"/>
    <dgm:cxn modelId="{312B2B47-E56A-4C72-9896-EBB851D03B0C}" type="presParOf" srcId="{5E4155BC-09C7-40E7-845D-A3254D511BE5}" destId="{0A364194-650B-47D6-ABB4-DC21D38C0395}" srcOrd="4" destOrd="0" presId="urn:microsoft.com/office/officeart/2005/8/layout/chevron2"/>
    <dgm:cxn modelId="{68210401-591C-4BA1-B5C2-B34E798B6554}" type="presParOf" srcId="{0A364194-650B-47D6-ABB4-DC21D38C0395}" destId="{7D99B0F3-5F59-4C44-974D-9B8D1410624A}" srcOrd="0" destOrd="0" presId="urn:microsoft.com/office/officeart/2005/8/layout/chevron2"/>
    <dgm:cxn modelId="{D86E5216-93A0-4EC9-BA08-A51F8B477B76}" type="presParOf" srcId="{0A364194-650B-47D6-ABB4-DC21D38C0395}" destId="{294ACF50-516C-41C5-8579-C912E2402929}" srcOrd="1" destOrd="0" presId="urn:microsoft.com/office/officeart/2005/8/layout/chevron2"/>
    <dgm:cxn modelId="{A7D26747-5C3D-47EF-9D96-0ED61B303923}" type="presParOf" srcId="{5E4155BC-09C7-40E7-845D-A3254D511BE5}" destId="{FB137B55-BF0D-4B38-A278-852F077A8EC9}" srcOrd="5" destOrd="0" presId="urn:microsoft.com/office/officeart/2005/8/layout/chevron2"/>
    <dgm:cxn modelId="{5F0AE61E-CDD5-44FB-B069-8C6918C5F6EC}" type="presParOf" srcId="{5E4155BC-09C7-40E7-845D-A3254D511BE5}" destId="{8E143201-907F-4AFC-BB3D-A615E90A3802}" srcOrd="6" destOrd="0" presId="urn:microsoft.com/office/officeart/2005/8/layout/chevron2"/>
    <dgm:cxn modelId="{055C2D0F-9E26-433B-9596-70A648B6DE27}" type="presParOf" srcId="{8E143201-907F-4AFC-BB3D-A615E90A3802}" destId="{5457007E-8A8B-490E-B886-791E2F5817B4}" srcOrd="0" destOrd="0" presId="urn:microsoft.com/office/officeart/2005/8/layout/chevron2"/>
    <dgm:cxn modelId="{2C1B255B-B6F0-40A4-83F5-CB0A02FCDB95}" type="presParOf" srcId="{8E143201-907F-4AFC-BB3D-A615E90A3802}" destId="{5568E9E7-0C11-42FC-BA36-1A39E59F04F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9DAEDF-55EE-42AA-ACA0-7EF57D49C386}"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fil-PH"/>
        </a:p>
      </dgm:t>
    </dgm:pt>
    <dgm:pt modelId="{D2CD4B71-F11E-4563-B7A5-70DFD9F3E335}">
      <dgm:prSet phldrT="[Text]"/>
      <dgm:spPr/>
      <dgm:t>
        <a:bodyPr/>
        <a:lstStyle/>
        <a:p>
          <a:pPr algn="l"/>
          <a:r>
            <a:rPr lang="fil-PH" dirty="0" smtClean="0"/>
            <a:t>1. Initial Recognition and at each reporting period</a:t>
          </a:r>
          <a:endParaRPr lang="fil-PH" dirty="0"/>
        </a:p>
      </dgm:t>
    </dgm:pt>
    <dgm:pt modelId="{DE5517BA-8C98-4EA2-A1DA-FF9DA6FD32A9}" type="parTrans" cxnId="{AF86482C-1D87-4FD4-B638-298D96F7B159}">
      <dgm:prSet/>
      <dgm:spPr/>
      <dgm:t>
        <a:bodyPr/>
        <a:lstStyle/>
        <a:p>
          <a:endParaRPr lang="fil-PH"/>
        </a:p>
      </dgm:t>
    </dgm:pt>
    <dgm:pt modelId="{1E585885-348B-4A63-8201-7A642FC675E7}" type="sibTrans" cxnId="{AF86482C-1D87-4FD4-B638-298D96F7B159}">
      <dgm:prSet/>
      <dgm:spPr/>
      <dgm:t>
        <a:bodyPr/>
        <a:lstStyle/>
        <a:p>
          <a:endParaRPr lang="fil-PH"/>
        </a:p>
      </dgm:t>
    </dgm:pt>
    <dgm:pt modelId="{199C7CF8-25C0-42A2-B767-81037739A830}">
      <dgm:prSet phldrT="[Text]"/>
      <dgm:spPr/>
      <dgm:t>
        <a:bodyPr/>
        <a:lstStyle/>
        <a:p>
          <a:pPr algn="l"/>
          <a:r>
            <a:rPr lang="en-US" dirty="0" smtClean="0"/>
            <a:t>Fair value (FV) less costs to sell</a:t>
          </a:r>
          <a:endParaRPr lang="fil-PH" dirty="0"/>
        </a:p>
      </dgm:t>
    </dgm:pt>
    <dgm:pt modelId="{58BD2B36-0EF6-4812-B069-79A6F47D6AC4}" type="parTrans" cxnId="{43B22D60-3982-4162-919C-90F635AF7B69}">
      <dgm:prSet/>
      <dgm:spPr/>
      <dgm:t>
        <a:bodyPr/>
        <a:lstStyle/>
        <a:p>
          <a:endParaRPr lang="fil-PH"/>
        </a:p>
      </dgm:t>
    </dgm:pt>
    <dgm:pt modelId="{F5B45957-9D6D-42D6-8E13-AB67B3A168D0}" type="sibTrans" cxnId="{43B22D60-3982-4162-919C-90F635AF7B69}">
      <dgm:prSet/>
      <dgm:spPr/>
      <dgm:t>
        <a:bodyPr/>
        <a:lstStyle/>
        <a:p>
          <a:endParaRPr lang="fil-PH"/>
        </a:p>
      </dgm:t>
    </dgm:pt>
    <dgm:pt modelId="{76E7D459-A131-4BF9-B066-756E9C404568}">
      <dgm:prSet phldrT="[Text]"/>
      <dgm:spPr/>
      <dgm:t>
        <a:bodyPr/>
        <a:lstStyle/>
        <a:p>
          <a:pPr algn="l"/>
          <a:r>
            <a:rPr lang="fil-PH" dirty="0" smtClean="0"/>
            <a:t>2. FV is clearly unreliable</a:t>
          </a:r>
          <a:endParaRPr lang="fil-PH" dirty="0"/>
        </a:p>
      </dgm:t>
    </dgm:pt>
    <dgm:pt modelId="{149B9BB3-B617-43F4-96B6-862CA12559D7}" type="parTrans" cxnId="{D4413CAF-9872-4099-9E41-BDB0135F66FF}">
      <dgm:prSet/>
      <dgm:spPr/>
      <dgm:t>
        <a:bodyPr/>
        <a:lstStyle/>
        <a:p>
          <a:endParaRPr lang="fil-PH"/>
        </a:p>
      </dgm:t>
    </dgm:pt>
    <dgm:pt modelId="{71D1EB32-8909-44DA-B850-3A7FC1C63AA4}" type="sibTrans" cxnId="{D4413CAF-9872-4099-9E41-BDB0135F66FF}">
      <dgm:prSet/>
      <dgm:spPr/>
      <dgm:t>
        <a:bodyPr/>
        <a:lstStyle/>
        <a:p>
          <a:endParaRPr lang="fil-PH"/>
        </a:p>
      </dgm:t>
    </dgm:pt>
    <dgm:pt modelId="{A1DBF605-6223-4D13-A798-7D0C269EE994}">
      <dgm:prSet phldrT="[Text]"/>
      <dgm:spPr/>
      <dgm:t>
        <a:bodyPr/>
        <a:lstStyle/>
        <a:p>
          <a:r>
            <a:rPr lang="en-US" dirty="0" smtClean="0"/>
            <a:t>Cost less any accumulated impairment losses</a:t>
          </a:r>
          <a:endParaRPr lang="fil-PH" dirty="0"/>
        </a:p>
      </dgm:t>
    </dgm:pt>
    <dgm:pt modelId="{7CFF6AB9-FFA0-4622-B4C1-C1A4FEEB3B6A}" type="parTrans" cxnId="{3914A410-3DA9-409E-BD9D-C8ECA10B6988}">
      <dgm:prSet/>
      <dgm:spPr/>
      <dgm:t>
        <a:bodyPr/>
        <a:lstStyle/>
        <a:p>
          <a:endParaRPr lang="fil-PH"/>
        </a:p>
      </dgm:t>
    </dgm:pt>
    <dgm:pt modelId="{69FE38BA-32B9-493B-89A1-88D4A969FFE5}" type="sibTrans" cxnId="{3914A410-3DA9-409E-BD9D-C8ECA10B6988}">
      <dgm:prSet/>
      <dgm:spPr/>
      <dgm:t>
        <a:bodyPr/>
        <a:lstStyle/>
        <a:p>
          <a:endParaRPr lang="fil-PH"/>
        </a:p>
      </dgm:t>
    </dgm:pt>
    <dgm:pt modelId="{664B8985-6C18-46C3-89E7-F827968862E4}" type="pres">
      <dgm:prSet presAssocID="{639DAEDF-55EE-42AA-ACA0-7EF57D49C386}" presName="Name0" presStyleCnt="0">
        <dgm:presLayoutVars>
          <dgm:dir/>
          <dgm:animLvl val="lvl"/>
          <dgm:resizeHandles val="exact"/>
        </dgm:presLayoutVars>
      </dgm:prSet>
      <dgm:spPr/>
      <dgm:t>
        <a:bodyPr/>
        <a:lstStyle/>
        <a:p>
          <a:endParaRPr lang="fil-PH"/>
        </a:p>
      </dgm:t>
    </dgm:pt>
    <dgm:pt modelId="{EBDC95A2-B3AC-476D-92E6-8DAF12250DB6}" type="pres">
      <dgm:prSet presAssocID="{76E7D459-A131-4BF9-B066-756E9C404568}" presName="boxAndChildren" presStyleCnt="0"/>
      <dgm:spPr/>
    </dgm:pt>
    <dgm:pt modelId="{B67C5983-01C4-4AAF-95D6-99FAA7F5F952}" type="pres">
      <dgm:prSet presAssocID="{76E7D459-A131-4BF9-B066-756E9C404568}" presName="parentTextBox" presStyleLbl="node1" presStyleIdx="0" presStyleCnt="2"/>
      <dgm:spPr/>
      <dgm:t>
        <a:bodyPr/>
        <a:lstStyle/>
        <a:p>
          <a:endParaRPr lang="fil-PH"/>
        </a:p>
      </dgm:t>
    </dgm:pt>
    <dgm:pt modelId="{40B2951B-A884-4513-82AE-1D514DA6C912}" type="pres">
      <dgm:prSet presAssocID="{76E7D459-A131-4BF9-B066-756E9C404568}" presName="entireBox" presStyleLbl="node1" presStyleIdx="0" presStyleCnt="2"/>
      <dgm:spPr/>
      <dgm:t>
        <a:bodyPr/>
        <a:lstStyle/>
        <a:p>
          <a:endParaRPr lang="fil-PH"/>
        </a:p>
      </dgm:t>
    </dgm:pt>
    <dgm:pt modelId="{B649EEC0-4695-4444-8E9B-4A0E1AC781E2}" type="pres">
      <dgm:prSet presAssocID="{76E7D459-A131-4BF9-B066-756E9C404568}" presName="descendantBox" presStyleCnt="0"/>
      <dgm:spPr/>
    </dgm:pt>
    <dgm:pt modelId="{18D152FD-1CE7-4F2F-B492-FF77A31E31CB}" type="pres">
      <dgm:prSet presAssocID="{A1DBF605-6223-4D13-A798-7D0C269EE994}" presName="childTextBox" presStyleLbl="fgAccFollowNode1" presStyleIdx="0" presStyleCnt="2">
        <dgm:presLayoutVars>
          <dgm:bulletEnabled val="1"/>
        </dgm:presLayoutVars>
      </dgm:prSet>
      <dgm:spPr/>
      <dgm:t>
        <a:bodyPr/>
        <a:lstStyle/>
        <a:p>
          <a:endParaRPr lang="fil-PH"/>
        </a:p>
      </dgm:t>
    </dgm:pt>
    <dgm:pt modelId="{F054D8B7-07E9-46CE-8377-FBAB2FE99043}" type="pres">
      <dgm:prSet presAssocID="{1E585885-348B-4A63-8201-7A642FC675E7}" presName="sp" presStyleCnt="0"/>
      <dgm:spPr/>
    </dgm:pt>
    <dgm:pt modelId="{619BB62A-9ADA-4D5C-B2D8-F33CF69DD0A8}" type="pres">
      <dgm:prSet presAssocID="{D2CD4B71-F11E-4563-B7A5-70DFD9F3E335}" presName="arrowAndChildren" presStyleCnt="0"/>
      <dgm:spPr/>
    </dgm:pt>
    <dgm:pt modelId="{C932EDB2-E496-4BD6-82AF-74B15C369EC3}" type="pres">
      <dgm:prSet presAssocID="{D2CD4B71-F11E-4563-B7A5-70DFD9F3E335}" presName="parentTextArrow" presStyleLbl="node1" presStyleIdx="0" presStyleCnt="2"/>
      <dgm:spPr/>
      <dgm:t>
        <a:bodyPr/>
        <a:lstStyle/>
        <a:p>
          <a:endParaRPr lang="fil-PH"/>
        </a:p>
      </dgm:t>
    </dgm:pt>
    <dgm:pt modelId="{29CDECC6-8973-453C-A022-427110256FFB}" type="pres">
      <dgm:prSet presAssocID="{D2CD4B71-F11E-4563-B7A5-70DFD9F3E335}" presName="arrow" presStyleLbl="node1" presStyleIdx="1" presStyleCnt="2" custLinFactNeighborX="-926"/>
      <dgm:spPr/>
      <dgm:t>
        <a:bodyPr/>
        <a:lstStyle/>
        <a:p>
          <a:endParaRPr lang="fil-PH"/>
        </a:p>
      </dgm:t>
    </dgm:pt>
    <dgm:pt modelId="{9D65ED09-828F-47CB-A6F1-E7EB152D298A}" type="pres">
      <dgm:prSet presAssocID="{D2CD4B71-F11E-4563-B7A5-70DFD9F3E335}" presName="descendantArrow" presStyleCnt="0"/>
      <dgm:spPr/>
    </dgm:pt>
    <dgm:pt modelId="{3A480EAD-A199-49AC-9D78-38A6886A0C1A}" type="pres">
      <dgm:prSet presAssocID="{199C7CF8-25C0-42A2-B767-81037739A830}" presName="childTextArrow" presStyleLbl="fgAccFollowNode1" presStyleIdx="1" presStyleCnt="2">
        <dgm:presLayoutVars>
          <dgm:bulletEnabled val="1"/>
        </dgm:presLayoutVars>
      </dgm:prSet>
      <dgm:spPr/>
      <dgm:t>
        <a:bodyPr/>
        <a:lstStyle/>
        <a:p>
          <a:endParaRPr lang="fil-PH"/>
        </a:p>
      </dgm:t>
    </dgm:pt>
  </dgm:ptLst>
  <dgm:cxnLst>
    <dgm:cxn modelId="{D226A856-0340-4C79-82AF-3FB386F7C7E1}" type="presOf" srcId="{639DAEDF-55EE-42AA-ACA0-7EF57D49C386}" destId="{664B8985-6C18-46C3-89E7-F827968862E4}" srcOrd="0" destOrd="0" presId="urn:microsoft.com/office/officeart/2005/8/layout/process4"/>
    <dgm:cxn modelId="{AF86482C-1D87-4FD4-B638-298D96F7B159}" srcId="{639DAEDF-55EE-42AA-ACA0-7EF57D49C386}" destId="{D2CD4B71-F11E-4563-B7A5-70DFD9F3E335}" srcOrd="0" destOrd="0" parTransId="{DE5517BA-8C98-4EA2-A1DA-FF9DA6FD32A9}" sibTransId="{1E585885-348B-4A63-8201-7A642FC675E7}"/>
    <dgm:cxn modelId="{0BA185A0-C25A-468E-ACE2-78D9B38453EA}" type="presOf" srcId="{D2CD4B71-F11E-4563-B7A5-70DFD9F3E335}" destId="{C932EDB2-E496-4BD6-82AF-74B15C369EC3}" srcOrd="0" destOrd="0" presId="urn:microsoft.com/office/officeart/2005/8/layout/process4"/>
    <dgm:cxn modelId="{A5D95901-0775-4368-86CC-C4AEB52425B3}" type="presOf" srcId="{76E7D459-A131-4BF9-B066-756E9C404568}" destId="{B67C5983-01C4-4AAF-95D6-99FAA7F5F952}" srcOrd="0" destOrd="0" presId="urn:microsoft.com/office/officeart/2005/8/layout/process4"/>
    <dgm:cxn modelId="{43B22D60-3982-4162-919C-90F635AF7B69}" srcId="{D2CD4B71-F11E-4563-B7A5-70DFD9F3E335}" destId="{199C7CF8-25C0-42A2-B767-81037739A830}" srcOrd="0" destOrd="0" parTransId="{58BD2B36-0EF6-4812-B069-79A6F47D6AC4}" sibTransId="{F5B45957-9D6D-42D6-8E13-AB67B3A168D0}"/>
    <dgm:cxn modelId="{5D3A5A5E-885C-4D5E-9598-61F775C23DC2}" type="presOf" srcId="{199C7CF8-25C0-42A2-B767-81037739A830}" destId="{3A480EAD-A199-49AC-9D78-38A6886A0C1A}" srcOrd="0" destOrd="0" presId="urn:microsoft.com/office/officeart/2005/8/layout/process4"/>
    <dgm:cxn modelId="{D4413CAF-9872-4099-9E41-BDB0135F66FF}" srcId="{639DAEDF-55EE-42AA-ACA0-7EF57D49C386}" destId="{76E7D459-A131-4BF9-B066-756E9C404568}" srcOrd="1" destOrd="0" parTransId="{149B9BB3-B617-43F4-96B6-862CA12559D7}" sibTransId="{71D1EB32-8909-44DA-B850-3A7FC1C63AA4}"/>
    <dgm:cxn modelId="{F8D1A33C-C53A-408C-BB39-45553AD0B6D3}" type="presOf" srcId="{76E7D459-A131-4BF9-B066-756E9C404568}" destId="{40B2951B-A884-4513-82AE-1D514DA6C912}" srcOrd="1" destOrd="0" presId="urn:microsoft.com/office/officeart/2005/8/layout/process4"/>
    <dgm:cxn modelId="{3914A410-3DA9-409E-BD9D-C8ECA10B6988}" srcId="{76E7D459-A131-4BF9-B066-756E9C404568}" destId="{A1DBF605-6223-4D13-A798-7D0C269EE994}" srcOrd="0" destOrd="0" parTransId="{7CFF6AB9-FFA0-4622-B4C1-C1A4FEEB3B6A}" sibTransId="{69FE38BA-32B9-493B-89A1-88D4A969FFE5}"/>
    <dgm:cxn modelId="{B162238F-4743-4CBE-B81C-5D5753B5E021}" type="presOf" srcId="{A1DBF605-6223-4D13-A798-7D0C269EE994}" destId="{18D152FD-1CE7-4F2F-B492-FF77A31E31CB}" srcOrd="0" destOrd="0" presId="urn:microsoft.com/office/officeart/2005/8/layout/process4"/>
    <dgm:cxn modelId="{DAD3FCF4-1A75-4617-A254-FD9DBA7F5F4D}" type="presOf" srcId="{D2CD4B71-F11E-4563-B7A5-70DFD9F3E335}" destId="{29CDECC6-8973-453C-A022-427110256FFB}" srcOrd="1" destOrd="0" presId="urn:microsoft.com/office/officeart/2005/8/layout/process4"/>
    <dgm:cxn modelId="{728BECD0-64D6-4BB6-B43A-1D362E127D8F}" type="presParOf" srcId="{664B8985-6C18-46C3-89E7-F827968862E4}" destId="{EBDC95A2-B3AC-476D-92E6-8DAF12250DB6}" srcOrd="0" destOrd="0" presId="urn:microsoft.com/office/officeart/2005/8/layout/process4"/>
    <dgm:cxn modelId="{D22495D7-E044-4B18-981E-D3B61CC6BADB}" type="presParOf" srcId="{EBDC95A2-B3AC-476D-92E6-8DAF12250DB6}" destId="{B67C5983-01C4-4AAF-95D6-99FAA7F5F952}" srcOrd="0" destOrd="0" presId="urn:microsoft.com/office/officeart/2005/8/layout/process4"/>
    <dgm:cxn modelId="{17963FCD-47E7-412E-873B-DEA6F0EB76BB}" type="presParOf" srcId="{EBDC95A2-B3AC-476D-92E6-8DAF12250DB6}" destId="{40B2951B-A884-4513-82AE-1D514DA6C912}" srcOrd="1" destOrd="0" presId="urn:microsoft.com/office/officeart/2005/8/layout/process4"/>
    <dgm:cxn modelId="{636F034E-6036-4100-8586-4866F18DF63C}" type="presParOf" srcId="{EBDC95A2-B3AC-476D-92E6-8DAF12250DB6}" destId="{B649EEC0-4695-4444-8E9B-4A0E1AC781E2}" srcOrd="2" destOrd="0" presId="urn:microsoft.com/office/officeart/2005/8/layout/process4"/>
    <dgm:cxn modelId="{C3C25D9D-835B-46F3-9A6D-92BEA0B3870B}" type="presParOf" srcId="{B649EEC0-4695-4444-8E9B-4A0E1AC781E2}" destId="{18D152FD-1CE7-4F2F-B492-FF77A31E31CB}" srcOrd="0" destOrd="0" presId="urn:microsoft.com/office/officeart/2005/8/layout/process4"/>
    <dgm:cxn modelId="{BF9E041A-DD1E-4BA0-A243-92E503FACCCB}" type="presParOf" srcId="{664B8985-6C18-46C3-89E7-F827968862E4}" destId="{F054D8B7-07E9-46CE-8377-FBAB2FE99043}" srcOrd="1" destOrd="0" presId="urn:microsoft.com/office/officeart/2005/8/layout/process4"/>
    <dgm:cxn modelId="{426B14E0-FEE0-4C21-8119-E6886E86DB56}" type="presParOf" srcId="{664B8985-6C18-46C3-89E7-F827968862E4}" destId="{619BB62A-9ADA-4D5C-B2D8-F33CF69DD0A8}" srcOrd="2" destOrd="0" presId="urn:microsoft.com/office/officeart/2005/8/layout/process4"/>
    <dgm:cxn modelId="{F0BA2821-4E8C-4F47-BB92-5FC9465BB6A8}" type="presParOf" srcId="{619BB62A-9ADA-4D5C-B2D8-F33CF69DD0A8}" destId="{C932EDB2-E496-4BD6-82AF-74B15C369EC3}" srcOrd="0" destOrd="0" presId="urn:microsoft.com/office/officeart/2005/8/layout/process4"/>
    <dgm:cxn modelId="{178A04DB-6CB6-4948-86F6-D56D4788BB80}" type="presParOf" srcId="{619BB62A-9ADA-4D5C-B2D8-F33CF69DD0A8}" destId="{29CDECC6-8973-453C-A022-427110256FFB}" srcOrd="1" destOrd="0" presId="urn:microsoft.com/office/officeart/2005/8/layout/process4"/>
    <dgm:cxn modelId="{DC36E6DC-D3AE-4D2A-9D13-1FF8C8005F94}" type="presParOf" srcId="{619BB62A-9ADA-4D5C-B2D8-F33CF69DD0A8}" destId="{9D65ED09-828F-47CB-A6F1-E7EB152D298A}" srcOrd="2" destOrd="0" presId="urn:microsoft.com/office/officeart/2005/8/layout/process4"/>
    <dgm:cxn modelId="{5D95D18A-4C53-4434-9B26-50D0795FE9EF}" type="presParOf" srcId="{9D65ED09-828F-47CB-A6F1-E7EB152D298A}" destId="{3A480EAD-A199-49AC-9D78-38A6886A0C1A}"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9DAEDF-55EE-42AA-ACA0-7EF57D49C386}"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fil-PH"/>
        </a:p>
      </dgm:t>
    </dgm:pt>
    <dgm:pt modelId="{D2CD4B71-F11E-4563-B7A5-70DFD9F3E335}">
      <dgm:prSet phldrT="[Text]" custT="1"/>
      <dgm:spPr/>
      <dgm:t>
        <a:bodyPr/>
        <a:lstStyle/>
        <a:p>
          <a:pPr algn="l"/>
          <a:r>
            <a:rPr lang="fil-PH" sz="4400" dirty="0" smtClean="0"/>
            <a:t>Fair Value less cost to sell </a:t>
          </a:r>
          <a:r>
            <a:rPr lang="fil-PH" sz="4400" i="1" u="none" dirty="0" smtClean="0"/>
            <a:t>at the point of harvest</a:t>
          </a:r>
          <a:endParaRPr lang="fil-PH" sz="4400" i="1" u="none" dirty="0"/>
        </a:p>
      </dgm:t>
    </dgm:pt>
    <dgm:pt modelId="{DE5517BA-8C98-4EA2-A1DA-FF9DA6FD32A9}" type="parTrans" cxnId="{AF86482C-1D87-4FD4-B638-298D96F7B159}">
      <dgm:prSet/>
      <dgm:spPr/>
      <dgm:t>
        <a:bodyPr/>
        <a:lstStyle/>
        <a:p>
          <a:endParaRPr lang="fil-PH"/>
        </a:p>
      </dgm:t>
    </dgm:pt>
    <dgm:pt modelId="{1E585885-348B-4A63-8201-7A642FC675E7}" type="sibTrans" cxnId="{AF86482C-1D87-4FD4-B638-298D96F7B159}">
      <dgm:prSet/>
      <dgm:spPr/>
      <dgm:t>
        <a:bodyPr/>
        <a:lstStyle/>
        <a:p>
          <a:endParaRPr lang="fil-PH"/>
        </a:p>
      </dgm:t>
    </dgm:pt>
    <dgm:pt modelId="{664B8985-6C18-46C3-89E7-F827968862E4}" type="pres">
      <dgm:prSet presAssocID="{639DAEDF-55EE-42AA-ACA0-7EF57D49C386}" presName="Name0" presStyleCnt="0">
        <dgm:presLayoutVars>
          <dgm:dir/>
          <dgm:animLvl val="lvl"/>
          <dgm:resizeHandles val="exact"/>
        </dgm:presLayoutVars>
      </dgm:prSet>
      <dgm:spPr/>
      <dgm:t>
        <a:bodyPr/>
        <a:lstStyle/>
        <a:p>
          <a:endParaRPr lang="fil-PH"/>
        </a:p>
      </dgm:t>
    </dgm:pt>
    <dgm:pt modelId="{85C3C5FD-E016-4B9C-BDC3-889782EAF141}" type="pres">
      <dgm:prSet presAssocID="{D2CD4B71-F11E-4563-B7A5-70DFD9F3E335}" presName="boxAndChildren" presStyleCnt="0"/>
      <dgm:spPr/>
    </dgm:pt>
    <dgm:pt modelId="{BF214C5A-6BF9-4EDA-A664-06D475757BDF}" type="pres">
      <dgm:prSet presAssocID="{D2CD4B71-F11E-4563-B7A5-70DFD9F3E335}" presName="parentTextBox" presStyleLbl="node1" presStyleIdx="0" presStyleCnt="1"/>
      <dgm:spPr/>
      <dgm:t>
        <a:bodyPr/>
        <a:lstStyle/>
        <a:p>
          <a:endParaRPr lang="fil-PH"/>
        </a:p>
      </dgm:t>
    </dgm:pt>
  </dgm:ptLst>
  <dgm:cxnLst>
    <dgm:cxn modelId="{61105EB5-0689-4097-9DF0-56D124235F89}" type="presOf" srcId="{D2CD4B71-F11E-4563-B7A5-70DFD9F3E335}" destId="{BF214C5A-6BF9-4EDA-A664-06D475757BDF}" srcOrd="0" destOrd="0" presId="urn:microsoft.com/office/officeart/2005/8/layout/process4"/>
    <dgm:cxn modelId="{AF86482C-1D87-4FD4-B638-298D96F7B159}" srcId="{639DAEDF-55EE-42AA-ACA0-7EF57D49C386}" destId="{D2CD4B71-F11E-4563-B7A5-70DFD9F3E335}" srcOrd="0" destOrd="0" parTransId="{DE5517BA-8C98-4EA2-A1DA-FF9DA6FD32A9}" sibTransId="{1E585885-348B-4A63-8201-7A642FC675E7}"/>
    <dgm:cxn modelId="{C2DE1AED-BE5D-42F7-8F80-7BD37CCEB754}" type="presOf" srcId="{639DAEDF-55EE-42AA-ACA0-7EF57D49C386}" destId="{664B8985-6C18-46C3-89E7-F827968862E4}" srcOrd="0" destOrd="0" presId="urn:microsoft.com/office/officeart/2005/8/layout/process4"/>
    <dgm:cxn modelId="{14F46CF3-90E5-4C78-8F7C-EBA982E1509B}" type="presParOf" srcId="{664B8985-6C18-46C3-89E7-F827968862E4}" destId="{85C3C5FD-E016-4B9C-BDC3-889782EAF141}" srcOrd="0" destOrd="0" presId="urn:microsoft.com/office/officeart/2005/8/layout/process4"/>
    <dgm:cxn modelId="{C6C35C43-341D-470E-AAF6-127495BDB584}" type="presParOf" srcId="{85C3C5FD-E016-4B9C-BDC3-889782EAF141}" destId="{BF214C5A-6BF9-4EDA-A664-06D475757BDF}"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3251E6-6246-4688-88EB-09F02FABD3DD}" type="doc">
      <dgm:prSet loTypeId="urn:microsoft.com/office/officeart/2005/8/layout/chevron2" loCatId="list" qsTypeId="urn:microsoft.com/office/officeart/2005/8/quickstyle/simple1" qsCatId="simple" csTypeId="urn:microsoft.com/office/officeart/2005/8/colors/colorful1#3" csCatId="colorful" phldr="1"/>
      <dgm:spPr/>
      <dgm:t>
        <a:bodyPr/>
        <a:lstStyle/>
        <a:p>
          <a:endParaRPr lang="fil-PH"/>
        </a:p>
      </dgm:t>
    </dgm:pt>
    <dgm:pt modelId="{28191721-A4EC-449B-88BA-DFB1DB547DD3}">
      <dgm:prSet phldrT="[Text]"/>
      <dgm:spPr/>
      <dgm:t>
        <a:bodyPr/>
        <a:lstStyle/>
        <a:p>
          <a:r>
            <a:rPr lang="fil-PH" dirty="0" smtClean="0"/>
            <a:t>1</a:t>
          </a:r>
          <a:endParaRPr lang="fil-PH" dirty="0"/>
        </a:p>
      </dgm:t>
    </dgm:pt>
    <dgm:pt modelId="{FA76DCEF-70F3-4F36-91C0-175B7887ABD5}" type="parTrans" cxnId="{67C31C3F-09A0-4631-9A18-5F80E9994EBA}">
      <dgm:prSet/>
      <dgm:spPr/>
      <dgm:t>
        <a:bodyPr/>
        <a:lstStyle/>
        <a:p>
          <a:endParaRPr lang="fil-PH"/>
        </a:p>
      </dgm:t>
    </dgm:pt>
    <dgm:pt modelId="{B64D35A3-9F15-42AA-8B94-3D8B2D656D3F}" type="sibTrans" cxnId="{67C31C3F-09A0-4631-9A18-5F80E9994EBA}">
      <dgm:prSet/>
      <dgm:spPr/>
      <dgm:t>
        <a:bodyPr/>
        <a:lstStyle/>
        <a:p>
          <a:endParaRPr lang="fil-PH"/>
        </a:p>
      </dgm:t>
    </dgm:pt>
    <dgm:pt modelId="{63EDBE97-6B5A-4D57-B0EA-825E68308BF8}">
      <dgm:prSet phldrT="[Text]"/>
      <dgm:spPr/>
      <dgm:t>
        <a:bodyPr/>
        <a:lstStyle/>
        <a:p>
          <a:r>
            <a:rPr lang="en-US" dirty="0" smtClean="0"/>
            <a:t>Group according to significant attributes</a:t>
          </a:r>
          <a:endParaRPr lang="fil-PH" dirty="0"/>
        </a:p>
      </dgm:t>
    </dgm:pt>
    <dgm:pt modelId="{BAEE5240-53ED-4347-887B-2A7E78177C5A}" type="parTrans" cxnId="{3061FDEE-A377-4F43-8B21-7B0764024830}">
      <dgm:prSet/>
      <dgm:spPr/>
      <dgm:t>
        <a:bodyPr/>
        <a:lstStyle/>
        <a:p>
          <a:endParaRPr lang="fil-PH"/>
        </a:p>
      </dgm:t>
    </dgm:pt>
    <dgm:pt modelId="{6098C9F8-2654-4262-8823-7709057E41D3}" type="sibTrans" cxnId="{3061FDEE-A377-4F43-8B21-7B0764024830}">
      <dgm:prSet/>
      <dgm:spPr/>
      <dgm:t>
        <a:bodyPr/>
        <a:lstStyle/>
        <a:p>
          <a:endParaRPr lang="fil-PH"/>
        </a:p>
      </dgm:t>
    </dgm:pt>
    <dgm:pt modelId="{E267F7D1-F5C7-4966-A560-5C5A689E160B}">
      <dgm:prSet phldrT="[Text]"/>
      <dgm:spPr/>
      <dgm:t>
        <a:bodyPr/>
        <a:lstStyle/>
        <a:p>
          <a:r>
            <a:rPr lang="fil-PH" dirty="0" smtClean="0"/>
            <a:t>2</a:t>
          </a:r>
          <a:endParaRPr lang="fil-PH" dirty="0"/>
        </a:p>
      </dgm:t>
    </dgm:pt>
    <dgm:pt modelId="{4FCA9D05-A5AD-404B-BCD9-28647FC5D6E6}" type="parTrans" cxnId="{A133C8DB-BD7A-4CA7-9B57-842777471A79}">
      <dgm:prSet/>
      <dgm:spPr/>
      <dgm:t>
        <a:bodyPr/>
        <a:lstStyle/>
        <a:p>
          <a:endParaRPr lang="fil-PH"/>
        </a:p>
      </dgm:t>
    </dgm:pt>
    <dgm:pt modelId="{1A599A53-DA2C-4906-A183-E5460E1ED338}" type="sibTrans" cxnId="{A133C8DB-BD7A-4CA7-9B57-842777471A79}">
      <dgm:prSet/>
      <dgm:spPr/>
      <dgm:t>
        <a:bodyPr/>
        <a:lstStyle/>
        <a:p>
          <a:endParaRPr lang="fil-PH"/>
        </a:p>
      </dgm:t>
    </dgm:pt>
    <dgm:pt modelId="{DEBFEFF7-9459-4C61-8398-A369A0B49850}">
      <dgm:prSet phldrT="[Text]"/>
      <dgm:spPr/>
      <dgm:t>
        <a:bodyPr/>
        <a:lstStyle/>
        <a:p>
          <a:r>
            <a:rPr lang="fil-PH" dirty="0" smtClean="0"/>
            <a:t>Existence of contracts</a:t>
          </a:r>
          <a:endParaRPr lang="fil-PH" dirty="0"/>
        </a:p>
      </dgm:t>
    </dgm:pt>
    <dgm:pt modelId="{DF73212B-59C3-4777-848C-55B1B46F6E4A}" type="parTrans" cxnId="{444DEDDC-1854-43F1-991B-EA43AFC04F0E}">
      <dgm:prSet/>
      <dgm:spPr/>
      <dgm:t>
        <a:bodyPr/>
        <a:lstStyle/>
        <a:p>
          <a:endParaRPr lang="fil-PH"/>
        </a:p>
      </dgm:t>
    </dgm:pt>
    <dgm:pt modelId="{3923966A-6F32-48C2-9DAF-390C814E5ABF}" type="sibTrans" cxnId="{444DEDDC-1854-43F1-991B-EA43AFC04F0E}">
      <dgm:prSet/>
      <dgm:spPr/>
      <dgm:t>
        <a:bodyPr/>
        <a:lstStyle/>
        <a:p>
          <a:endParaRPr lang="fil-PH"/>
        </a:p>
      </dgm:t>
    </dgm:pt>
    <dgm:pt modelId="{A52B8AA9-6A3C-4127-B947-EE5E7F712F15}">
      <dgm:prSet phldrT="[Text]"/>
      <dgm:spPr/>
      <dgm:t>
        <a:bodyPr/>
        <a:lstStyle/>
        <a:p>
          <a:r>
            <a:rPr lang="fil-PH" dirty="0" smtClean="0"/>
            <a:t>3</a:t>
          </a:r>
          <a:endParaRPr lang="fil-PH" dirty="0"/>
        </a:p>
      </dgm:t>
    </dgm:pt>
    <dgm:pt modelId="{A1884F35-5604-4126-80A1-0B336B3FDAA2}" type="parTrans" cxnId="{9A9F1E85-A085-44E0-A417-16BB6096AC0F}">
      <dgm:prSet/>
      <dgm:spPr/>
      <dgm:t>
        <a:bodyPr/>
        <a:lstStyle/>
        <a:p>
          <a:endParaRPr lang="fil-PH"/>
        </a:p>
      </dgm:t>
    </dgm:pt>
    <dgm:pt modelId="{EE1822B5-AA83-484C-8EF6-B4D0FC6A6FFA}" type="sibTrans" cxnId="{9A9F1E85-A085-44E0-A417-16BB6096AC0F}">
      <dgm:prSet/>
      <dgm:spPr/>
      <dgm:t>
        <a:bodyPr/>
        <a:lstStyle/>
        <a:p>
          <a:endParaRPr lang="fil-PH"/>
        </a:p>
      </dgm:t>
    </dgm:pt>
    <dgm:pt modelId="{F459614F-4422-4E8F-8ED5-5F975C8800E6}">
      <dgm:prSet phldrT="[Text]"/>
      <dgm:spPr/>
      <dgm:t>
        <a:bodyPr/>
        <a:lstStyle/>
        <a:p>
          <a:r>
            <a:rPr lang="en-US" dirty="0" smtClean="0"/>
            <a:t>Deduct from the fair value of combined assets</a:t>
          </a:r>
          <a:endParaRPr lang="fil-PH" dirty="0"/>
        </a:p>
      </dgm:t>
    </dgm:pt>
    <dgm:pt modelId="{D919FCCD-49B2-42C8-9013-2B2D5468E65F}" type="parTrans" cxnId="{2C2A4250-98B1-4ADB-ABE3-E1DDF124735C}">
      <dgm:prSet/>
      <dgm:spPr/>
      <dgm:t>
        <a:bodyPr/>
        <a:lstStyle/>
        <a:p>
          <a:endParaRPr lang="fil-PH"/>
        </a:p>
      </dgm:t>
    </dgm:pt>
    <dgm:pt modelId="{FCA02FC1-7B91-43E0-A416-D3654DEEE9F7}" type="sibTrans" cxnId="{2C2A4250-98B1-4ADB-ABE3-E1DDF124735C}">
      <dgm:prSet/>
      <dgm:spPr/>
      <dgm:t>
        <a:bodyPr/>
        <a:lstStyle/>
        <a:p>
          <a:endParaRPr lang="fil-PH"/>
        </a:p>
      </dgm:t>
    </dgm:pt>
    <dgm:pt modelId="{9684CF40-1A09-41D4-A714-43061925E452}">
      <dgm:prSet phldrT="[Text]"/>
      <dgm:spPr/>
      <dgm:t>
        <a:bodyPr/>
        <a:lstStyle/>
        <a:p>
          <a:r>
            <a:rPr lang="fil-PH" dirty="0" smtClean="0"/>
            <a:t>4</a:t>
          </a:r>
          <a:endParaRPr lang="fil-PH" dirty="0"/>
        </a:p>
      </dgm:t>
    </dgm:pt>
    <dgm:pt modelId="{CEC5AF8A-9703-4568-8724-0870C873B2CD}" type="parTrans" cxnId="{845D9E2C-70B5-4506-BA7F-8D64E4D2D768}">
      <dgm:prSet/>
      <dgm:spPr/>
      <dgm:t>
        <a:bodyPr/>
        <a:lstStyle/>
        <a:p>
          <a:endParaRPr lang="fil-PH"/>
        </a:p>
      </dgm:t>
    </dgm:pt>
    <dgm:pt modelId="{DA263091-1691-48F9-9AF4-A9F5107995B3}" type="sibTrans" cxnId="{845D9E2C-70B5-4506-BA7F-8D64E4D2D768}">
      <dgm:prSet/>
      <dgm:spPr/>
      <dgm:t>
        <a:bodyPr/>
        <a:lstStyle/>
        <a:p>
          <a:endParaRPr lang="fil-PH"/>
        </a:p>
      </dgm:t>
    </dgm:pt>
    <dgm:pt modelId="{855447B6-99C8-4572-807D-0A46A8BAA247}">
      <dgm:prSet phldrT="[Text]"/>
      <dgm:spPr/>
      <dgm:t>
        <a:bodyPr/>
        <a:lstStyle/>
        <a:p>
          <a:r>
            <a:rPr lang="en-US" dirty="0" smtClean="0"/>
            <a:t>Existence of the active market</a:t>
          </a:r>
          <a:endParaRPr lang="fil-PH" dirty="0"/>
        </a:p>
      </dgm:t>
    </dgm:pt>
    <dgm:pt modelId="{407269AD-DC8A-4E93-A0CB-F90A6BE0F079}" type="parTrans" cxnId="{34B83642-D337-46FE-A9E9-1DBB9883C075}">
      <dgm:prSet/>
      <dgm:spPr/>
    </dgm:pt>
    <dgm:pt modelId="{C2AC7694-EB2F-43F7-ADB7-2025F9EA526F}" type="sibTrans" cxnId="{34B83642-D337-46FE-A9E9-1DBB9883C075}">
      <dgm:prSet/>
      <dgm:spPr/>
    </dgm:pt>
    <dgm:pt modelId="{F3DB6390-2795-4E5E-8E1D-B02697A91CA8}" type="pres">
      <dgm:prSet presAssocID="{973251E6-6246-4688-88EB-09F02FABD3DD}" presName="linearFlow" presStyleCnt="0">
        <dgm:presLayoutVars>
          <dgm:dir/>
          <dgm:animLvl val="lvl"/>
          <dgm:resizeHandles val="exact"/>
        </dgm:presLayoutVars>
      </dgm:prSet>
      <dgm:spPr/>
      <dgm:t>
        <a:bodyPr/>
        <a:lstStyle/>
        <a:p>
          <a:endParaRPr lang="fil-PH"/>
        </a:p>
      </dgm:t>
    </dgm:pt>
    <dgm:pt modelId="{CC28D98B-EAD1-493E-9695-E247511A489A}" type="pres">
      <dgm:prSet presAssocID="{28191721-A4EC-449B-88BA-DFB1DB547DD3}" presName="composite" presStyleCnt="0"/>
      <dgm:spPr/>
    </dgm:pt>
    <dgm:pt modelId="{A7091790-9597-4908-8DE4-CA4329234BE9}" type="pres">
      <dgm:prSet presAssocID="{28191721-A4EC-449B-88BA-DFB1DB547DD3}" presName="parentText" presStyleLbl="alignNode1" presStyleIdx="0" presStyleCnt="4">
        <dgm:presLayoutVars>
          <dgm:chMax val="1"/>
          <dgm:bulletEnabled val="1"/>
        </dgm:presLayoutVars>
      </dgm:prSet>
      <dgm:spPr/>
      <dgm:t>
        <a:bodyPr/>
        <a:lstStyle/>
        <a:p>
          <a:endParaRPr lang="fil-PH"/>
        </a:p>
      </dgm:t>
    </dgm:pt>
    <dgm:pt modelId="{778DF33A-F5EC-489C-89E7-4E0DCA91DAB1}" type="pres">
      <dgm:prSet presAssocID="{28191721-A4EC-449B-88BA-DFB1DB547DD3}" presName="descendantText" presStyleLbl="alignAcc1" presStyleIdx="0" presStyleCnt="4">
        <dgm:presLayoutVars>
          <dgm:bulletEnabled val="1"/>
        </dgm:presLayoutVars>
      </dgm:prSet>
      <dgm:spPr/>
      <dgm:t>
        <a:bodyPr/>
        <a:lstStyle/>
        <a:p>
          <a:endParaRPr lang="fil-PH"/>
        </a:p>
      </dgm:t>
    </dgm:pt>
    <dgm:pt modelId="{BF0D6DED-522C-4B50-AD96-7D31E8598BDD}" type="pres">
      <dgm:prSet presAssocID="{B64D35A3-9F15-42AA-8B94-3D8B2D656D3F}" presName="sp" presStyleCnt="0"/>
      <dgm:spPr/>
    </dgm:pt>
    <dgm:pt modelId="{444AE85E-1EAB-45C7-B51E-147A734C3D7B}" type="pres">
      <dgm:prSet presAssocID="{E267F7D1-F5C7-4966-A560-5C5A689E160B}" presName="composite" presStyleCnt="0"/>
      <dgm:spPr/>
    </dgm:pt>
    <dgm:pt modelId="{3476B731-B527-4847-9082-E81E349EE971}" type="pres">
      <dgm:prSet presAssocID="{E267F7D1-F5C7-4966-A560-5C5A689E160B}" presName="parentText" presStyleLbl="alignNode1" presStyleIdx="1" presStyleCnt="4">
        <dgm:presLayoutVars>
          <dgm:chMax val="1"/>
          <dgm:bulletEnabled val="1"/>
        </dgm:presLayoutVars>
      </dgm:prSet>
      <dgm:spPr/>
      <dgm:t>
        <a:bodyPr/>
        <a:lstStyle/>
        <a:p>
          <a:endParaRPr lang="fil-PH"/>
        </a:p>
      </dgm:t>
    </dgm:pt>
    <dgm:pt modelId="{7E2F5B1A-1570-404A-9175-F6A0A450E1C8}" type="pres">
      <dgm:prSet presAssocID="{E267F7D1-F5C7-4966-A560-5C5A689E160B}" presName="descendantText" presStyleLbl="alignAcc1" presStyleIdx="1" presStyleCnt="4">
        <dgm:presLayoutVars>
          <dgm:bulletEnabled val="1"/>
        </dgm:presLayoutVars>
      </dgm:prSet>
      <dgm:spPr/>
      <dgm:t>
        <a:bodyPr/>
        <a:lstStyle/>
        <a:p>
          <a:endParaRPr lang="fil-PH"/>
        </a:p>
      </dgm:t>
    </dgm:pt>
    <dgm:pt modelId="{D0F9544E-6E7D-4176-8ED5-5F8C0F80F651}" type="pres">
      <dgm:prSet presAssocID="{1A599A53-DA2C-4906-A183-E5460E1ED338}" presName="sp" presStyleCnt="0"/>
      <dgm:spPr/>
    </dgm:pt>
    <dgm:pt modelId="{A172599B-654F-417A-9083-D0BFC8E34B45}" type="pres">
      <dgm:prSet presAssocID="{A52B8AA9-6A3C-4127-B947-EE5E7F712F15}" presName="composite" presStyleCnt="0"/>
      <dgm:spPr/>
    </dgm:pt>
    <dgm:pt modelId="{CEC7A16E-3852-49E6-BDFF-4C65829F69C7}" type="pres">
      <dgm:prSet presAssocID="{A52B8AA9-6A3C-4127-B947-EE5E7F712F15}" presName="parentText" presStyleLbl="alignNode1" presStyleIdx="2" presStyleCnt="4">
        <dgm:presLayoutVars>
          <dgm:chMax val="1"/>
          <dgm:bulletEnabled val="1"/>
        </dgm:presLayoutVars>
      </dgm:prSet>
      <dgm:spPr/>
      <dgm:t>
        <a:bodyPr/>
        <a:lstStyle/>
        <a:p>
          <a:endParaRPr lang="fil-PH"/>
        </a:p>
      </dgm:t>
    </dgm:pt>
    <dgm:pt modelId="{D39AB8D6-58B3-4BD4-AEE4-B05FB1BBBFA5}" type="pres">
      <dgm:prSet presAssocID="{A52B8AA9-6A3C-4127-B947-EE5E7F712F15}" presName="descendantText" presStyleLbl="alignAcc1" presStyleIdx="2" presStyleCnt="4">
        <dgm:presLayoutVars>
          <dgm:bulletEnabled val="1"/>
        </dgm:presLayoutVars>
      </dgm:prSet>
      <dgm:spPr/>
      <dgm:t>
        <a:bodyPr/>
        <a:lstStyle/>
        <a:p>
          <a:endParaRPr lang="fil-PH"/>
        </a:p>
      </dgm:t>
    </dgm:pt>
    <dgm:pt modelId="{58E97BF5-6EF0-41C6-9B18-AA1F6D605BFA}" type="pres">
      <dgm:prSet presAssocID="{EE1822B5-AA83-484C-8EF6-B4D0FC6A6FFA}" presName="sp" presStyleCnt="0"/>
      <dgm:spPr/>
    </dgm:pt>
    <dgm:pt modelId="{85AAB4E3-558B-4434-908F-B00EB0AB016D}" type="pres">
      <dgm:prSet presAssocID="{9684CF40-1A09-41D4-A714-43061925E452}" presName="composite" presStyleCnt="0"/>
      <dgm:spPr/>
    </dgm:pt>
    <dgm:pt modelId="{B0775907-2CB1-4151-98BC-991A2936129C}" type="pres">
      <dgm:prSet presAssocID="{9684CF40-1A09-41D4-A714-43061925E452}" presName="parentText" presStyleLbl="alignNode1" presStyleIdx="3" presStyleCnt="4">
        <dgm:presLayoutVars>
          <dgm:chMax val="1"/>
          <dgm:bulletEnabled val="1"/>
        </dgm:presLayoutVars>
      </dgm:prSet>
      <dgm:spPr/>
      <dgm:t>
        <a:bodyPr/>
        <a:lstStyle/>
        <a:p>
          <a:endParaRPr lang="fil-PH"/>
        </a:p>
      </dgm:t>
    </dgm:pt>
    <dgm:pt modelId="{6AC355BF-3AA3-42F9-85DF-34903F374A9D}" type="pres">
      <dgm:prSet presAssocID="{9684CF40-1A09-41D4-A714-43061925E452}" presName="descendantText" presStyleLbl="alignAcc1" presStyleIdx="3" presStyleCnt="4">
        <dgm:presLayoutVars>
          <dgm:bulletEnabled val="1"/>
        </dgm:presLayoutVars>
      </dgm:prSet>
      <dgm:spPr/>
      <dgm:t>
        <a:bodyPr/>
        <a:lstStyle/>
        <a:p>
          <a:endParaRPr lang="fil-PH"/>
        </a:p>
      </dgm:t>
    </dgm:pt>
  </dgm:ptLst>
  <dgm:cxnLst>
    <dgm:cxn modelId="{704C984D-C360-4371-9287-00026B9F4A24}" type="presOf" srcId="{F459614F-4422-4E8F-8ED5-5F975C8800E6}" destId="{D39AB8D6-58B3-4BD4-AEE4-B05FB1BBBFA5}" srcOrd="0" destOrd="0" presId="urn:microsoft.com/office/officeart/2005/8/layout/chevron2"/>
    <dgm:cxn modelId="{730E97D9-DE0E-4959-98B5-BF1699D86C6E}" type="presOf" srcId="{E267F7D1-F5C7-4966-A560-5C5A689E160B}" destId="{3476B731-B527-4847-9082-E81E349EE971}" srcOrd="0" destOrd="0" presId="urn:microsoft.com/office/officeart/2005/8/layout/chevron2"/>
    <dgm:cxn modelId="{91EA6C90-AEAA-43E1-BDA0-D8B13B228697}" type="presOf" srcId="{63EDBE97-6B5A-4D57-B0EA-825E68308BF8}" destId="{778DF33A-F5EC-489C-89E7-4E0DCA91DAB1}" srcOrd="0" destOrd="0" presId="urn:microsoft.com/office/officeart/2005/8/layout/chevron2"/>
    <dgm:cxn modelId="{67C31C3F-09A0-4631-9A18-5F80E9994EBA}" srcId="{973251E6-6246-4688-88EB-09F02FABD3DD}" destId="{28191721-A4EC-449B-88BA-DFB1DB547DD3}" srcOrd="0" destOrd="0" parTransId="{FA76DCEF-70F3-4F36-91C0-175B7887ABD5}" sibTransId="{B64D35A3-9F15-42AA-8B94-3D8B2D656D3F}"/>
    <dgm:cxn modelId="{04D0A394-01FF-4DBF-9412-C5EB17395E9B}" type="presOf" srcId="{28191721-A4EC-449B-88BA-DFB1DB547DD3}" destId="{A7091790-9597-4908-8DE4-CA4329234BE9}" srcOrd="0" destOrd="0" presId="urn:microsoft.com/office/officeart/2005/8/layout/chevron2"/>
    <dgm:cxn modelId="{A133C8DB-BD7A-4CA7-9B57-842777471A79}" srcId="{973251E6-6246-4688-88EB-09F02FABD3DD}" destId="{E267F7D1-F5C7-4966-A560-5C5A689E160B}" srcOrd="1" destOrd="0" parTransId="{4FCA9D05-A5AD-404B-BCD9-28647FC5D6E6}" sibTransId="{1A599A53-DA2C-4906-A183-E5460E1ED338}"/>
    <dgm:cxn modelId="{98C7DC56-7292-4EA2-ADD8-F5FE848BE52E}" type="presOf" srcId="{DEBFEFF7-9459-4C61-8398-A369A0B49850}" destId="{7E2F5B1A-1570-404A-9175-F6A0A450E1C8}" srcOrd="0" destOrd="0" presId="urn:microsoft.com/office/officeart/2005/8/layout/chevron2"/>
    <dgm:cxn modelId="{9A9F1E85-A085-44E0-A417-16BB6096AC0F}" srcId="{973251E6-6246-4688-88EB-09F02FABD3DD}" destId="{A52B8AA9-6A3C-4127-B947-EE5E7F712F15}" srcOrd="2" destOrd="0" parTransId="{A1884F35-5604-4126-80A1-0B336B3FDAA2}" sibTransId="{EE1822B5-AA83-484C-8EF6-B4D0FC6A6FFA}"/>
    <dgm:cxn modelId="{444DEDDC-1854-43F1-991B-EA43AFC04F0E}" srcId="{E267F7D1-F5C7-4966-A560-5C5A689E160B}" destId="{DEBFEFF7-9459-4C61-8398-A369A0B49850}" srcOrd="0" destOrd="0" parTransId="{DF73212B-59C3-4777-848C-55B1B46F6E4A}" sibTransId="{3923966A-6F32-48C2-9DAF-390C814E5ABF}"/>
    <dgm:cxn modelId="{D2433A55-FFFD-4023-8284-96405A3C8F25}" type="presOf" srcId="{9684CF40-1A09-41D4-A714-43061925E452}" destId="{B0775907-2CB1-4151-98BC-991A2936129C}" srcOrd="0" destOrd="0" presId="urn:microsoft.com/office/officeart/2005/8/layout/chevron2"/>
    <dgm:cxn modelId="{2C2A4250-98B1-4ADB-ABE3-E1DDF124735C}" srcId="{A52B8AA9-6A3C-4127-B947-EE5E7F712F15}" destId="{F459614F-4422-4E8F-8ED5-5F975C8800E6}" srcOrd="0" destOrd="0" parTransId="{D919FCCD-49B2-42C8-9013-2B2D5468E65F}" sibTransId="{FCA02FC1-7B91-43E0-A416-D3654DEEE9F7}"/>
    <dgm:cxn modelId="{3061FDEE-A377-4F43-8B21-7B0764024830}" srcId="{28191721-A4EC-449B-88BA-DFB1DB547DD3}" destId="{63EDBE97-6B5A-4D57-B0EA-825E68308BF8}" srcOrd="0" destOrd="0" parTransId="{BAEE5240-53ED-4347-887B-2A7E78177C5A}" sibTransId="{6098C9F8-2654-4262-8823-7709057E41D3}"/>
    <dgm:cxn modelId="{34B83642-D337-46FE-A9E9-1DBB9883C075}" srcId="{9684CF40-1A09-41D4-A714-43061925E452}" destId="{855447B6-99C8-4572-807D-0A46A8BAA247}" srcOrd="0" destOrd="0" parTransId="{407269AD-DC8A-4E93-A0CB-F90A6BE0F079}" sibTransId="{C2AC7694-EB2F-43F7-ADB7-2025F9EA526F}"/>
    <dgm:cxn modelId="{2EC200C4-57C0-4F2F-A2CB-1066EE099046}" type="presOf" srcId="{855447B6-99C8-4572-807D-0A46A8BAA247}" destId="{6AC355BF-3AA3-42F9-85DF-34903F374A9D}" srcOrd="0" destOrd="0" presId="urn:microsoft.com/office/officeart/2005/8/layout/chevron2"/>
    <dgm:cxn modelId="{D718DA36-2322-459E-AF7F-11F18479CB3E}" type="presOf" srcId="{A52B8AA9-6A3C-4127-B947-EE5E7F712F15}" destId="{CEC7A16E-3852-49E6-BDFF-4C65829F69C7}" srcOrd="0" destOrd="0" presId="urn:microsoft.com/office/officeart/2005/8/layout/chevron2"/>
    <dgm:cxn modelId="{845D9E2C-70B5-4506-BA7F-8D64E4D2D768}" srcId="{973251E6-6246-4688-88EB-09F02FABD3DD}" destId="{9684CF40-1A09-41D4-A714-43061925E452}" srcOrd="3" destOrd="0" parTransId="{CEC5AF8A-9703-4568-8724-0870C873B2CD}" sibTransId="{DA263091-1691-48F9-9AF4-A9F5107995B3}"/>
    <dgm:cxn modelId="{3C20AF4B-EE26-4690-93BA-1D738FC048B5}" type="presOf" srcId="{973251E6-6246-4688-88EB-09F02FABD3DD}" destId="{F3DB6390-2795-4E5E-8E1D-B02697A91CA8}" srcOrd="0" destOrd="0" presId="urn:microsoft.com/office/officeart/2005/8/layout/chevron2"/>
    <dgm:cxn modelId="{9E3D19A6-0B4E-46BB-83B3-64B107001978}" type="presParOf" srcId="{F3DB6390-2795-4E5E-8E1D-B02697A91CA8}" destId="{CC28D98B-EAD1-493E-9695-E247511A489A}" srcOrd="0" destOrd="0" presId="urn:microsoft.com/office/officeart/2005/8/layout/chevron2"/>
    <dgm:cxn modelId="{204E25BE-38FA-4B8E-B74B-A5468EAA0F90}" type="presParOf" srcId="{CC28D98B-EAD1-493E-9695-E247511A489A}" destId="{A7091790-9597-4908-8DE4-CA4329234BE9}" srcOrd="0" destOrd="0" presId="urn:microsoft.com/office/officeart/2005/8/layout/chevron2"/>
    <dgm:cxn modelId="{4AB6ADBE-10F6-4402-9D33-87FAB6508FC0}" type="presParOf" srcId="{CC28D98B-EAD1-493E-9695-E247511A489A}" destId="{778DF33A-F5EC-489C-89E7-4E0DCA91DAB1}" srcOrd="1" destOrd="0" presId="urn:microsoft.com/office/officeart/2005/8/layout/chevron2"/>
    <dgm:cxn modelId="{4E701597-1E61-4DE0-8CE0-A325E4C75972}" type="presParOf" srcId="{F3DB6390-2795-4E5E-8E1D-B02697A91CA8}" destId="{BF0D6DED-522C-4B50-AD96-7D31E8598BDD}" srcOrd="1" destOrd="0" presId="urn:microsoft.com/office/officeart/2005/8/layout/chevron2"/>
    <dgm:cxn modelId="{0438B55B-13B1-45C9-B2D1-8E59C7C18B47}" type="presParOf" srcId="{F3DB6390-2795-4E5E-8E1D-B02697A91CA8}" destId="{444AE85E-1EAB-45C7-B51E-147A734C3D7B}" srcOrd="2" destOrd="0" presId="urn:microsoft.com/office/officeart/2005/8/layout/chevron2"/>
    <dgm:cxn modelId="{13DFCA0D-0140-4804-9E44-381972BFD212}" type="presParOf" srcId="{444AE85E-1EAB-45C7-B51E-147A734C3D7B}" destId="{3476B731-B527-4847-9082-E81E349EE971}" srcOrd="0" destOrd="0" presId="urn:microsoft.com/office/officeart/2005/8/layout/chevron2"/>
    <dgm:cxn modelId="{88DECDE6-B8C1-4F41-A2BF-EF86EBF0C2F3}" type="presParOf" srcId="{444AE85E-1EAB-45C7-B51E-147A734C3D7B}" destId="{7E2F5B1A-1570-404A-9175-F6A0A450E1C8}" srcOrd="1" destOrd="0" presId="urn:microsoft.com/office/officeart/2005/8/layout/chevron2"/>
    <dgm:cxn modelId="{35D87001-5A15-4FFB-8EB6-8B7CEF01BF35}" type="presParOf" srcId="{F3DB6390-2795-4E5E-8E1D-B02697A91CA8}" destId="{D0F9544E-6E7D-4176-8ED5-5F8C0F80F651}" srcOrd="3" destOrd="0" presId="urn:microsoft.com/office/officeart/2005/8/layout/chevron2"/>
    <dgm:cxn modelId="{548C68BF-EB6C-4328-947C-C41D4CBB85B3}" type="presParOf" srcId="{F3DB6390-2795-4E5E-8E1D-B02697A91CA8}" destId="{A172599B-654F-417A-9083-D0BFC8E34B45}" srcOrd="4" destOrd="0" presId="urn:microsoft.com/office/officeart/2005/8/layout/chevron2"/>
    <dgm:cxn modelId="{9927559C-7428-4B2E-B307-4E05CD8B35F7}" type="presParOf" srcId="{A172599B-654F-417A-9083-D0BFC8E34B45}" destId="{CEC7A16E-3852-49E6-BDFF-4C65829F69C7}" srcOrd="0" destOrd="0" presId="urn:microsoft.com/office/officeart/2005/8/layout/chevron2"/>
    <dgm:cxn modelId="{881E4399-54FC-48F9-8C11-F6130723FF48}" type="presParOf" srcId="{A172599B-654F-417A-9083-D0BFC8E34B45}" destId="{D39AB8D6-58B3-4BD4-AEE4-B05FB1BBBFA5}" srcOrd="1" destOrd="0" presId="urn:microsoft.com/office/officeart/2005/8/layout/chevron2"/>
    <dgm:cxn modelId="{F8273B47-DA60-4444-BDFA-F8B20C157926}" type="presParOf" srcId="{F3DB6390-2795-4E5E-8E1D-B02697A91CA8}" destId="{58E97BF5-6EF0-41C6-9B18-AA1F6D605BFA}" srcOrd="5" destOrd="0" presId="urn:microsoft.com/office/officeart/2005/8/layout/chevron2"/>
    <dgm:cxn modelId="{409E80D0-70AE-4642-B6E1-0B1AF39F5F6D}" type="presParOf" srcId="{F3DB6390-2795-4E5E-8E1D-B02697A91CA8}" destId="{85AAB4E3-558B-4434-908F-B00EB0AB016D}" srcOrd="6" destOrd="0" presId="urn:microsoft.com/office/officeart/2005/8/layout/chevron2"/>
    <dgm:cxn modelId="{6708FA24-491E-457E-95D3-C3F65C87589A}" type="presParOf" srcId="{85AAB4E3-558B-4434-908F-B00EB0AB016D}" destId="{B0775907-2CB1-4151-98BC-991A2936129C}" srcOrd="0" destOrd="0" presId="urn:microsoft.com/office/officeart/2005/8/layout/chevron2"/>
    <dgm:cxn modelId="{9437EA2D-30EE-4F20-9B6C-3DACA4719497}" type="presParOf" srcId="{85AAB4E3-558B-4434-908F-B00EB0AB016D}" destId="{6AC355BF-3AA3-42F9-85DF-34903F374A9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56B4E19-1FEE-42A4-9C6A-483136136788}" type="doc">
      <dgm:prSet loTypeId="urn:microsoft.com/office/officeart/2005/8/layout/chevron2" loCatId="list" qsTypeId="urn:microsoft.com/office/officeart/2005/8/quickstyle/3d3" qsCatId="3D" csTypeId="urn:microsoft.com/office/officeart/2005/8/colors/colorful3" csCatId="colorful" phldr="1"/>
      <dgm:spPr/>
      <dgm:t>
        <a:bodyPr/>
        <a:lstStyle/>
        <a:p>
          <a:endParaRPr lang="fil-PH"/>
        </a:p>
      </dgm:t>
    </dgm:pt>
    <dgm:pt modelId="{0D7001ED-2512-458E-9D9E-97DE24BAF395}">
      <dgm:prSet phldrT="[Text]"/>
      <dgm:spPr/>
      <dgm:t>
        <a:bodyPr/>
        <a:lstStyle/>
        <a:p>
          <a:r>
            <a:rPr lang="fil-PH" dirty="0" smtClean="0"/>
            <a:t>1.</a:t>
          </a:r>
          <a:endParaRPr lang="fil-PH" dirty="0"/>
        </a:p>
      </dgm:t>
    </dgm:pt>
    <dgm:pt modelId="{4C8B795F-DBCB-4CA4-9BBC-F739BC25E157}" type="parTrans" cxnId="{0BFE20F4-1236-4E3A-ACDB-0491D1F7FA30}">
      <dgm:prSet/>
      <dgm:spPr/>
      <dgm:t>
        <a:bodyPr/>
        <a:lstStyle/>
        <a:p>
          <a:endParaRPr lang="fil-PH"/>
        </a:p>
      </dgm:t>
    </dgm:pt>
    <dgm:pt modelId="{81693522-C3D5-43D9-9BFA-B4C0CBF3FA20}" type="sibTrans" cxnId="{0BFE20F4-1236-4E3A-ACDB-0491D1F7FA30}">
      <dgm:prSet/>
      <dgm:spPr/>
      <dgm:t>
        <a:bodyPr/>
        <a:lstStyle/>
        <a:p>
          <a:endParaRPr lang="fil-PH"/>
        </a:p>
      </dgm:t>
    </dgm:pt>
    <dgm:pt modelId="{135F189E-CC16-4627-BF4E-0ABB867FE269}">
      <dgm:prSet phldrT="[Text]"/>
      <dgm:spPr/>
      <dgm:t>
        <a:bodyPr/>
        <a:lstStyle/>
        <a:p>
          <a:r>
            <a:rPr lang="fil-PH" dirty="0" smtClean="0"/>
            <a:t>Recent market transaction price</a:t>
          </a:r>
          <a:endParaRPr lang="fil-PH" dirty="0"/>
        </a:p>
      </dgm:t>
    </dgm:pt>
    <dgm:pt modelId="{7B67FCC7-DEDA-42F9-ACAC-3EDBBFBB1287}" type="parTrans" cxnId="{0623F8E3-299C-4D1E-8641-E2B041E0735A}">
      <dgm:prSet/>
      <dgm:spPr/>
      <dgm:t>
        <a:bodyPr/>
        <a:lstStyle/>
        <a:p>
          <a:endParaRPr lang="fil-PH"/>
        </a:p>
      </dgm:t>
    </dgm:pt>
    <dgm:pt modelId="{8497DC51-DEB3-48D2-8982-306DF4F148A3}" type="sibTrans" cxnId="{0623F8E3-299C-4D1E-8641-E2B041E0735A}">
      <dgm:prSet/>
      <dgm:spPr/>
      <dgm:t>
        <a:bodyPr/>
        <a:lstStyle/>
        <a:p>
          <a:endParaRPr lang="fil-PH"/>
        </a:p>
      </dgm:t>
    </dgm:pt>
    <dgm:pt modelId="{44AFD582-1504-4E0F-959F-BC03FAE9EBFC}">
      <dgm:prSet phldrT="[Text]"/>
      <dgm:spPr/>
      <dgm:t>
        <a:bodyPr/>
        <a:lstStyle/>
        <a:p>
          <a:r>
            <a:rPr lang="fil-PH" dirty="0" smtClean="0"/>
            <a:t>2.</a:t>
          </a:r>
          <a:endParaRPr lang="fil-PH" dirty="0"/>
        </a:p>
      </dgm:t>
    </dgm:pt>
    <dgm:pt modelId="{31FE610A-0FA9-4E9D-93EB-C6C201F8005A}" type="parTrans" cxnId="{395EBB79-896B-4906-A5AD-F51FB42C8BD9}">
      <dgm:prSet/>
      <dgm:spPr/>
      <dgm:t>
        <a:bodyPr/>
        <a:lstStyle/>
        <a:p>
          <a:endParaRPr lang="fil-PH"/>
        </a:p>
      </dgm:t>
    </dgm:pt>
    <dgm:pt modelId="{3E660C15-CE65-4A53-B468-3BA679946829}" type="sibTrans" cxnId="{395EBB79-896B-4906-A5AD-F51FB42C8BD9}">
      <dgm:prSet/>
      <dgm:spPr/>
      <dgm:t>
        <a:bodyPr/>
        <a:lstStyle/>
        <a:p>
          <a:endParaRPr lang="fil-PH"/>
        </a:p>
      </dgm:t>
    </dgm:pt>
    <dgm:pt modelId="{9165B1A6-0AD8-42A2-AECD-CC58BC49E2DB}">
      <dgm:prSet phldrT="[Text]"/>
      <dgm:spPr/>
      <dgm:t>
        <a:bodyPr/>
        <a:lstStyle/>
        <a:p>
          <a:r>
            <a:rPr lang="en-US" dirty="0" smtClean="0"/>
            <a:t>Market prices for similar assets</a:t>
          </a:r>
          <a:endParaRPr lang="fil-PH" dirty="0"/>
        </a:p>
      </dgm:t>
    </dgm:pt>
    <dgm:pt modelId="{15D6910B-A041-4AD0-B5F9-C4FDDECCCE4E}" type="parTrans" cxnId="{11768EE1-F75B-4D39-ADF8-C03B0279507D}">
      <dgm:prSet/>
      <dgm:spPr/>
      <dgm:t>
        <a:bodyPr/>
        <a:lstStyle/>
        <a:p>
          <a:endParaRPr lang="fil-PH"/>
        </a:p>
      </dgm:t>
    </dgm:pt>
    <dgm:pt modelId="{9FA6DB54-E9F2-48CC-A278-1F231863D544}" type="sibTrans" cxnId="{11768EE1-F75B-4D39-ADF8-C03B0279507D}">
      <dgm:prSet/>
      <dgm:spPr/>
      <dgm:t>
        <a:bodyPr/>
        <a:lstStyle/>
        <a:p>
          <a:endParaRPr lang="fil-PH"/>
        </a:p>
      </dgm:t>
    </dgm:pt>
    <dgm:pt modelId="{1D7C75FE-3EAF-4F52-94D6-C48EEF89EAF5}">
      <dgm:prSet phldrT="[Text]"/>
      <dgm:spPr/>
      <dgm:t>
        <a:bodyPr/>
        <a:lstStyle/>
        <a:p>
          <a:r>
            <a:rPr lang="fil-PH" dirty="0" smtClean="0"/>
            <a:t>3.</a:t>
          </a:r>
          <a:endParaRPr lang="fil-PH" dirty="0"/>
        </a:p>
      </dgm:t>
    </dgm:pt>
    <dgm:pt modelId="{68F19E93-993D-46B2-B1B4-A90609C382A3}" type="parTrans" cxnId="{57FB5897-62E6-4240-AF67-6B3240A2BB2D}">
      <dgm:prSet/>
      <dgm:spPr/>
      <dgm:t>
        <a:bodyPr/>
        <a:lstStyle/>
        <a:p>
          <a:endParaRPr lang="fil-PH"/>
        </a:p>
      </dgm:t>
    </dgm:pt>
    <dgm:pt modelId="{BA21BBB9-8A58-4353-B01A-9EAE5EC693CF}" type="sibTrans" cxnId="{57FB5897-62E6-4240-AF67-6B3240A2BB2D}">
      <dgm:prSet/>
      <dgm:spPr/>
      <dgm:t>
        <a:bodyPr/>
        <a:lstStyle/>
        <a:p>
          <a:endParaRPr lang="fil-PH"/>
        </a:p>
      </dgm:t>
    </dgm:pt>
    <dgm:pt modelId="{CDEFB351-BE50-486A-B8F3-092939676192}">
      <dgm:prSet phldrT="[Text]"/>
      <dgm:spPr/>
      <dgm:t>
        <a:bodyPr/>
        <a:lstStyle/>
        <a:p>
          <a:r>
            <a:rPr lang="fil-PH" dirty="0" smtClean="0"/>
            <a:t>Sector benchmarks</a:t>
          </a:r>
          <a:endParaRPr lang="fil-PH" dirty="0"/>
        </a:p>
      </dgm:t>
    </dgm:pt>
    <dgm:pt modelId="{C8CB9DE9-8762-4AB6-B4AE-23E31FEFE446}" type="parTrans" cxnId="{61B4EF3A-2FBF-4DB0-B3B4-8A010BCA2188}">
      <dgm:prSet/>
      <dgm:spPr/>
      <dgm:t>
        <a:bodyPr/>
        <a:lstStyle/>
        <a:p>
          <a:endParaRPr lang="fil-PH"/>
        </a:p>
      </dgm:t>
    </dgm:pt>
    <dgm:pt modelId="{E745E3BB-DFC1-47E3-85A8-1311F4E07FA7}" type="sibTrans" cxnId="{61B4EF3A-2FBF-4DB0-B3B4-8A010BCA2188}">
      <dgm:prSet/>
      <dgm:spPr/>
      <dgm:t>
        <a:bodyPr/>
        <a:lstStyle/>
        <a:p>
          <a:endParaRPr lang="fil-PH"/>
        </a:p>
      </dgm:t>
    </dgm:pt>
    <dgm:pt modelId="{26A57C5A-4016-40AC-BF45-E647BAFED58A}" type="pres">
      <dgm:prSet presAssocID="{556B4E19-1FEE-42A4-9C6A-483136136788}" presName="linearFlow" presStyleCnt="0">
        <dgm:presLayoutVars>
          <dgm:dir/>
          <dgm:animLvl val="lvl"/>
          <dgm:resizeHandles val="exact"/>
        </dgm:presLayoutVars>
      </dgm:prSet>
      <dgm:spPr/>
      <dgm:t>
        <a:bodyPr/>
        <a:lstStyle/>
        <a:p>
          <a:endParaRPr lang="fil-PH"/>
        </a:p>
      </dgm:t>
    </dgm:pt>
    <dgm:pt modelId="{65357502-2B5F-48BA-9E2A-F89F432980D4}" type="pres">
      <dgm:prSet presAssocID="{0D7001ED-2512-458E-9D9E-97DE24BAF395}" presName="composite" presStyleCnt="0"/>
      <dgm:spPr/>
    </dgm:pt>
    <dgm:pt modelId="{6E45B7EC-252C-4905-BD29-5A8621F1B299}" type="pres">
      <dgm:prSet presAssocID="{0D7001ED-2512-458E-9D9E-97DE24BAF395}" presName="parentText" presStyleLbl="alignNode1" presStyleIdx="0" presStyleCnt="3">
        <dgm:presLayoutVars>
          <dgm:chMax val="1"/>
          <dgm:bulletEnabled val="1"/>
        </dgm:presLayoutVars>
      </dgm:prSet>
      <dgm:spPr/>
      <dgm:t>
        <a:bodyPr/>
        <a:lstStyle/>
        <a:p>
          <a:endParaRPr lang="fil-PH"/>
        </a:p>
      </dgm:t>
    </dgm:pt>
    <dgm:pt modelId="{EA053850-EA80-46FF-BC2F-71F8882A58B6}" type="pres">
      <dgm:prSet presAssocID="{0D7001ED-2512-458E-9D9E-97DE24BAF395}" presName="descendantText" presStyleLbl="alignAcc1" presStyleIdx="0" presStyleCnt="3">
        <dgm:presLayoutVars>
          <dgm:bulletEnabled val="1"/>
        </dgm:presLayoutVars>
      </dgm:prSet>
      <dgm:spPr/>
      <dgm:t>
        <a:bodyPr/>
        <a:lstStyle/>
        <a:p>
          <a:endParaRPr lang="fil-PH"/>
        </a:p>
      </dgm:t>
    </dgm:pt>
    <dgm:pt modelId="{20A16B27-481D-463E-A363-BE257267E83D}" type="pres">
      <dgm:prSet presAssocID="{81693522-C3D5-43D9-9BFA-B4C0CBF3FA20}" presName="sp" presStyleCnt="0"/>
      <dgm:spPr/>
    </dgm:pt>
    <dgm:pt modelId="{3278CC6A-C364-494D-B40C-18BD66AB8BDA}" type="pres">
      <dgm:prSet presAssocID="{44AFD582-1504-4E0F-959F-BC03FAE9EBFC}" presName="composite" presStyleCnt="0"/>
      <dgm:spPr/>
    </dgm:pt>
    <dgm:pt modelId="{66BF1F47-F476-4C0C-854E-AE5681B2B8B9}" type="pres">
      <dgm:prSet presAssocID="{44AFD582-1504-4E0F-959F-BC03FAE9EBFC}" presName="parentText" presStyleLbl="alignNode1" presStyleIdx="1" presStyleCnt="3">
        <dgm:presLayoutVars>
          <dgm:chMax val="1"/>
          <dgm:bulletEnabled val="1"/>
        </dgm:presLayoutVars>
      </dgm:prSet>
      <dgm:spPr/>
      <dgm:t>
        <a:bodyPr/>
        <a:lstStyle/>
        <a:p>
          <a:endParaRPr lang="fil-PH"/>
        </a:p>
      </dgm:t>
    </dgm:pt>
    <dgm:pt modelId="{2C3D8A74-2A0D-4BD2-BA59-60C42B66D59D}" type="pres">
      <dgm:prSet presAssocID="{44AFD582-1504-4E0F-959F-BC03FAE9EBFC}" presName="descendantText" presStyleLbl="alignAcc1" presStyleIdx="1" presStyleCnt="3">
        <dgm:presLayoutVars>
          <dgm:bulletEnabled val="1"/>
        </dgm:presLayoutVars>
      </dgm:prSet>
      <dgm:spPr/>
      <dgm:t>
        <a:bodyPr/>
        <a:lstStyle/>
        <a:p>
          <a:endParaRPr lang="fil-PH"/>
        </a:p>
      </dgm:t>
    </dgm:pt>
    <dgm:pt modelId="{026DB63C-DEA3-488C-96C8-0CEDD8F0A687}" type="pres">
      <dgm:prSet presAssocID="{3E660C15-CE65-4A53-B468-3BA679946829}" presName="sp" presStyleCnt="0"/>
      <dgm:spPr/>
    </dgm:pt>
    <dgm:pt modelId="{F6B3ADF8-A9B7-4990-9BC2-E93C72FF7FCD}" type="pres">
      <dgm:prSet presAssocID="{1D7C75FE-3EAF-4F52-94D6-C48EEF89EAF5}" presName="composite" presStyleCnt="0"/>
      <dgm:spPr/>
    </dgm:pt>
    <dgm:pt modelId="{F959E3F9-1927-4E9A-A8E3-3A0D6C4E2960}" type="pres">
      <dgm:prSet presAssocID="{1D7C75FE-3EAF-4F52-94D6-C48EEF89EAF5}" presName="parentText" presStyleLbl="alignNode1" presStyleIdx="2" presStyleCnt="3">
        <dgm:presLayoutVars>
          <dgm:chMax val="1"/>
          <dgm:bulletEnabled val="1"/>
        </dgm:presLayoutVars>
      </dgm:prSet>
      <dgm:spPr/>
      <dgm:t>
        <a:bodyPr/>
        <a:lstStyle/>
        <a:p>
          <a:endParaRPr lang="fil-PH"/>
        </a:p>
      </dgm:t>
    </dgm:pt>
    <dgm:pt modelId="{1C60E93D-3DD3-4D97-9A64-858B9C026FE7}" type="pres">
      <dgm:prSet presAssocID="{1D7C75FE-3EAF-4F52-94D6-C48EEF89EAF5}" presName="descendantText" presStyleLbl="alignAcc1" presStyleIdx="2" presStyleCnt="3">
        <dgm:presLayoutVars>
          <dgm:bulletEnabled val="1"/>
        </dgm:presLayoutVars>
      </dgm:prSet>
      <dgm:spPr/>
      <dgm:t>
        <a:bodyPr/>
        <a:lstStyle/>
        <a:p>
          <a:endParaRPr lang="fil-PH"/>
        </a:p>
      </dgm:t>
    </dgm:pt>
  </dgm:ptLst>
  <dgm:cxnLst>
    <dgm:cxn modelId="{395EBB79-896B-4906-A5AD-F51FB42C8BD9}" srcId="{556B4E19-1FEE-42A4-9C6A-483136136788}" destId="{44AFD582-1504-4E0F-959F-BC03FAE9EBFC}" srcOrd="1" destOrd="0" parTransId="{31FE610A-0FA9-4E9D-93EB-C6C201F8005A}" sibTransId="{3E660C15-CE65-4A53-B468-3BA679946829}"/>
    <dgm:cxn modelId="{4FA11446-EC74-407D-9011-574972BC68B4}" type="presOf" srcId="{556B4E19-1FEE-42A4-9C6A-483136136788}" destId="{26A57C5A-4016-40AC-BF45-E647BAFED58A}" srcOrd="0" destOrd="0" presId="urn:microsoft.com/office/officeart/2005/8/layout/chevron2"/>
    <dgm:cxn modelId="{B7B63311-5D39-462E-9AD6-E59294D12987}" type="presOf" srcId="{9165B1A6-0AD8-42A2-AECD-CC58BC49E2DB}" destId="{2C3D8A74-2A0D-4BD2-BA59-60C42B66D59D}" srcOrd="0" destOrd="0" presId="urn:microsoft.com/office/officeart/2005/8/layout/chevron2"/>
    <dgm:cxn modelId="{61829884-F845-4241-B051-0C587E287C4F}" type="presOf" srcId="{135F189E-CC16-4627-BF4E-0ABB867FE269}" destId="{EA053850-EA80-46FF-BC2F-71F8882A58B6}" srcOrd="0" destOrd="0" presId="urn:microsoft.com/office/officeart/2005/8/layout/chevron2"/>
    <dgm:cxn modelId="{57FB5897-62E6-4240-AF67-6B3240A2BB2D}" srcId="{556B4E19-1FEE-42A4-9C6A-483136136788}" destId="{1D7C75FE-3EAF-4F52-94D6-C48EEF89EAF5}" srcOrd="2" destOrd="0" parTransId="{68F19E93-993D-46B2-B1B4-A90609C382A3}" sibTransId="{BA21BBB9-8A58-4353-B01A-9EAE5EC693CF}"/>
    <dgm:cxn modelId="{7E65B6B8-B841-4745-8E83-FD60C475182B}" type="presOf" srcId="{CDEFB351-BE50-486A-B8F3-092939676192}" destId="{1C60E93D-3DD3-4D97-9A64-858B9C026FE7}" srcOrd="0" destOrd="0" presId="urn:microsoft.com/office/officeart/2005/8/layout/chevron2"/>
    <dgm:cxn modelId="{C4E8C100-B83F-43E2-90B6-054B3724E128}" type="presOf" srcId="{0D7001ED-2512-458E-9D9E-97DE24BAF395}" destId="{6E45B7EC-252C-4905-BD29-5A8621F1B299}" srcOrd="0" destOrd="0" presId="urn:microsoft.com/office/officeart/2005/8/layout/chevron2"/>
    <dgm:cxn modelId="{CDBDCE5D-7283-49E3-A3DA-22875D69AFF3}" type="presOf" srcId="{44AFD582-1504-4E0F-959F-BC03FAE9EBFC}" destId="{66BF1F47-F476-4C0C-854E-AE5681B2B8B9}" srcOrd="0" destOrd="0" presId="urn:microsoft.com/office/officeart/2005/8/layout/chevron2"/>
    <dgm:cxn modelId="{0BFE20F4-1236-4E3A-ACDB-0491D1F7FA30}" srcId="{556B4E19-1FEE-42A4-9C6A-483136136788}" destId="{0D7001ED-2512-458E-9D9E-97DE24BAF395}" srcOrd="0" destOrd="0" parTransId="{4C8B795F-DBCB-4CA4-9BBC-F739BC25E157}" sibTransId="{81693522-C3D5-43D9-9BFA-B4C0CBF3FA20}"/>
    <dgm:cxn modelId="{11768EE1-F75B-4D39-ADF8-C03B0279507D}" srcId="{44AFD582-1504-4E0F-959F-BC03FAE9EBFC}" destId="{9165B1A6-0AD8-42A2-AECD-CC58BC49E2DB}" srcOrd="0" destOrd="0" parTransId="{15D6910B-A041-4AD0-B5F9-C4FDDECCCE4E}" sibTransId="{9FA6DB54-E9F2-48CC-A278-1F231863D544}"/>
    <dgm:cxn modelId="{61B4EF3A-2FBF-4DB0-B3B4-8A010BCA2188}" srcId="{1D7C75FE-3EAF-4F52-94D6-C48EEF89EAF5}" destId="{CDEFB351-BE50-486A-B8F3-092939676192}" srcOrd="0" destOrd="0" parTransId="{C8CB9DE9-8762-4AB6-B4AE-23E31FEFE446}" sibTransId="{E745E3BB-DFC1-47E3-85A8-1311F4E07FA7}"/>
    <dgm:cxn modelId="{B8B926B4-FAA5-44DB-8EA9-DB0587E5F7B5}" type="presOf" srcId="{1D7C75FE-3EAF-4F52-94D6-C48EEF89EAF5}" destId="{F959E3F9-1927-4E9A-A8E3-3A0D6C4E2960}" srcOrd="0" destOrd="0" presId="urn:microsoft.com/office/officeart/2005/8/layout/chevron2"/>
    <dgm:cxn modelId="{0623F8E3-299C-4D1E-8641-E2B041E0735A}" srcId="{0D7001ED-2512-458E-9D9E-97DE24BAF395}" destId="{135F189E-CC16-4627-BF4E-0ABB867FE269}" srcOrd="0" destOrd="0" parTransId="{7B67FCC7-DEDA-42F9-ACAC-3EDBBFBB1287}" sibTransId="{8497DC51-DEB3-48D2-8982-306DF4F148A3}"/>
    <dgm:cxn modelId="{723D847D-F918-4AAC-925A-6F57FE1B8FA0}" type="presParOf" srcId="{26A57C5A-4016-40AC-BF45-E647BAFED58A}" destId="{65357502-2B5F-48BA-9E2A-F89F432980D4}" srcOrd="0" destOrd="0" presId="urn:microsoft.com/office/officeart/2005/8/layout/chevron2"/>
    <dgm:cxn modelId="{8836440C-41BD-4BAB-89C5-DB9055F1BF09}" type="presParOf" srcId="{65357502-2B5F-48BA-9E2A-F89F432980D4}" destId="{6E45B7EC-252C-4905-BD29-5A8621F1B299}" srcOrd="0" destOrd="0" presId="urn:microsoft.com/office/officeart/2005/8/layout/chevron2"/>
    <dgm:cxn modelId="{61A84016-0D13-4B20-83B5-CCF4F9B5A3A5}" type="presParOf" srcId="{65357502-2B5F-48BA-9E2A-F89F432980D4}" destId="{EA053850-EA80-46FF-BC2F-71F8882A58B6}" srcOrd="1" destOrd="0" presId="urn:microsoft.com/office/officeart/2005/8/layout/chevron2"/>
    <dgm:cxn modelId="{21FC7BB7-40C2-4B82-95D2-E578BD0313E0}" type="presParOf" srcId="{26A57C5A-4016-40AC-BF45-E647BAFED58A}" destId="{20A16B27-481D-463E-A363-BE257267E83D}" srcOrd="1" destOrd="0" presId="urn:microsoft.com/office/officeart/2005/8/layout/chevron2"/>
    <dgm:cxn modelId="{F9140FA3-2971-4EB8-B6B6-446E9450D97E}" type="presParOf" srcId="{26A57C5A-4016-40AC-BF45-E647BAFED58A}" destId="{3278CC6A-C364-494D-B40C-18BD66AB8BDA}" srcOrd="2" destOrd="0" presId="urn:microsoft.com/office/officeart/2005/8/layout/chevron2"/>
    <dgm:cxn modelId="{0701179C-B55D-4620-A953-AA7ADD52E71F}" type="presParOf" srcId="{3278CC6A-C364-494D-B40C-18BD66AB8BDA}" destId="{66BF1F47-F476-4C0C-854E-AE5681B2B8B9}" srcOrd="0" destOrd="0" presId="urn:microsoft.com/office/officeart/2005/8/layout/chevron2"/>
    <dgm:cxn modelId="{3B2981B8-642E-4806-B96B-9DC6520E87DC}" type="presParOf" srcId="{3278CC6A-C364-494D-B40C-18BD66AB8BDA}" destId="{2C3D8A74-2A0D-4BD2-BA59-60C42B66D59D}" srcOrd="1" destOrd="0" presId="urn:microsoft.com/office/officeart/2005/8/layout/chevron2"/>
    <dgm:cxn modelId="{82FF2E2D-5CCA-4D7F-870D-07C51D5290B9}" type="presParOf" srcId="{26A57C5A-4016-40AC-BF45-E647BAFED58A}" destId="{026DB63C-DEA3-488C-96C8-0CEDD8F0A687}" srcOrd="3" destOrd="0" presId="urn:microsoft.com/office/officeart/2005/8/layout/chevron2"/>
    <dgm:cxn modelId="{17D8B0C7-DA77-47DF-BB89-86116B0EDB46}" type="presParOf" srcId="{26A57C5A-4016-40AC-BF45-E647BAFED58A}" destId="{F6B3ADF8-A9B7-4990-9BC2-E93C72FF7FCD}" srcOrd="4" destOrd="0" presId="urn:microsoft.com/office/officeart/2005/8/layout/chevron2"/>
    <dgm:cxn modelId="{A37D5086-4F18-4E4D-A133-70B6E3D7CE0A}" type="presParOf" srcId="{F6B3ADF8-A9B7-4990-9BC2-E93C72FF7FCD}" destId="{F959E3F9-1927-4E9A-A8E3-3A0D6C4E2960}" srcOrd="0" destOrd="0" presId="urn:microsoft.com/office/officeart/2005/8/layout/chevron2"/>
    <dgm:cxn modelId="{F514BD0E-BC32-4742-A0A0-48A92FB14725}" type="presParOf" srcId="{F6B3ADF8-A9B7-4990-9BC2-E93C72FF7FCD}" destId="{1C60E93D-3DD3-4D97-9A64-858B9C026FE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AA097DF-01DE-4D18-ABC9-A3CA4A6D0B4A}" type="doc">
      <dgm:prSet loTypeId="urn:microsoft.com/office/officeart/2005/8/layout/vList2" loCatId="list" qsTypeId="urn:microsoft.com/office/officeart/2005/8/quickstyle/3d2#5" qsCatId="3D" csTypeId="urn:microsoft.com/office/officeart/2005/8/colors/accent1_1" csCatId="accent1" phldr="1"/>
      <dgm:spPr/>
      <dgm:t>
        <a:bodyPr/>
        <a:lstStyle/>
        <a:p>
          <a:endParaRPr lang="fil-PH"/>
        </a:p>
      </dgm:t>
    </dgm:pt>
    <dgm:pt modelId="{50CE4F17-7856-4D6A-8C6B-27015FE83B27}">
      <dgm:prSet phldrT="[Text]" custT="1">
        <dgm:style>
          <a:lnRef idx="2">
            <a:schemeClr val="accent5"/>
          </a:lnRef>
          <a:fillRef idx="1">
            <a:schemeClr val="lt1"/>
          </a:fillRef>
          <a:effectRef idx="0">
            <a:schemeClr val="accent5"/>
          </a:effectRef>
          <a:fontRef idx="minor">
            <a:schemeClr val="dk1"/>
          </a:fontRef>
        </dgm:style>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il-PH"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School report card (src)</a:t>
          </a:r>
          <a:endParaRPr lang="fil-PH"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dgm:t>
    </dgm:pt>
    <dgm:pt modelId="{C105EB63-FC3B-4014-9555-058A704B86CD}" type="parTrans" cxnId="{21045059-FE67-4B9B-9DED-94BC55AE429E}">
      <dgm:prSet/>
      <dgm:spPr/>
      <dgm:t>
        <a:bodyPr/>
        <a:lstStyle/>
        <a:p>
          <a:endParaRPr lang="fil-PH"/>
        </a:p>
      </dgm:t>
    </dgm:pt>
    <dgm:pt modelId="{4665D561-13C3-4618-9804-8B2DB2BF05BA}" type="sibTrans" cxnId="{21045059-FE67-4B9B-9DED-94BC55AE429E}">
      <dgm:prSet/>
      <dgm:spPr/>
      <dgm:t>
        <a:bodyPr/>
        <a:lstStyle/>
        <a:p>
          <a:endParaRPr lang="fil-PH"/>
        </a:p>
      </dgm:t>
    </dgm:pt>
    <dgm:pt modelId="{F7256F32-E780-4D9E-B260-C08E9D9F9DDA}">
      <dgm:prSet phldrT="[Text]" custT="1"/>
      <dgm:spPr/>
      <dgm:t>
        <a:bodyPr/>
        <a:lstStyle/>
        <a:p>
          <a:pPr algn="just"/>
          <a:r>
            <a:rPr lang="fil-PH" sz="3200" dirty="0" smtClean="0"/>
            <a:t>SRC is the main document that is prepared to show information on accomplishments and financial resources</a:t>
          </a:r>
          <a:endParaRPr lang="fil-PH" sz="3200" dirty="0"/>
        </a:p>
      </dgm:t>
    </dgm:pt>
    <dgm:pt modelId="{0F95B832-0AF5-4633-A61C-045395BB26EC}" type="sibTrans" cxnId="{8A00A73E-D985-4A3E-85A8-3FF1B9C18DF4}">
      <dgm:prSet/>
      <dgm:spPr/>
      <dgm:t>
        <a:bodyPr/>
        <a:lstStyle/>
        <a:p>
          <a:endParaRPr lang="fil-PH"/>
        </a:p>
      </dgm:t>
    </dgm:pt>
    <dgm:pt modelId="{BB6323DA-99DF-472E-A909-063400063C61}" type="parTrans" cxnId="{8A00A73E-D985-4A3E-85A8-3FF1B9C18DF4}">
      <dgm:prSet/>
      <dgm:spPr/>
      <dgm:t>
        <a:bodyPr/>
        <a:lstStyle/>
        <a:p>
          <a:endParaRPr lang="fil-PH"/>
        </a:p>
      </dgm:t>
    </dgm:pt>
    <dgm:pt modelId="{89A6C625-766D-4413-A6ED-594640561833}">
      <dgm:prSet phldrT="[Text]" custT="1"/>
      <dgm:spPr/>
      <dgm:t>
        <a:bodyPr/>
        <a:lstStyle/>
        <a:p>
          <a:pPr algn="just"/>
          <a:endParaRPr lang="fil-PH" sz="2400" dirty="0"/>
        </a:p>
      </dgm:t>
    </dgm:pt>
    <dgm:pt modelId="{3B150846-6155-46B1-B844-1AD089E8DC7D}" type="sibTrans" cxnId="{209A3E97-38F9-429C-99A2-4DB211E6D297}">
      <dgm:prSet/>
      <dgm:spPr/>
      <dgm:t>
        <a:bodyPr/>
        <a:lstStyle/>
        <a:p>
          <a:endParaRPr lang="fil-PH"/>
        </a:p>
      </dgm:t>
    </dgm:pt>
    <dgm:pt modelId="{FE6A48E2-CCF5-4E36-8332-F70EEDBD5C34}" type="parTrans" cxnId="{209A3E97-38F9-429C-99A2-4DB211E6D297}">
      <dgm:prSet/>
      <dgm:spPr/>
      <dgm:t>
        <a:bodyPr/>
        <a:lstStyle/>
        <a:p>
          <a:endParaRPr lang="fil-PH"/>
        </a:p>
      </dgm:t>
    </dgm:pt>
    <dgm:pt modelId="{D4EE40E4-0864-4607-B1E8-B10EA49B7AC4}" type="pres">
      <dgm:prSet presAssocID="{4AA097DF-01DE-4D18-ABC9-A3CA4A6D0B4A}" presName="linear" presStyleCnt="0">
        <dgm:presLayoutVars>
          <dgm:animLvl val="lvl"/>
          <dgm:resizeHandles val="exact"/>
        </dgm:presLayoutVars>
      </dgm:prSet>
      <dgm:spPr/>
      <dgm:t>
        <a:bodyPr/>
        <a:lstStyle/>
        <a:p>
          <a:endParaRPr lang="fil-PH"/>
        </a:p>
      </dgm:t>
    </dgm:pt>
    <dgm:pt modelId="{0004A3E9-1D3F-46D6-BD50-D3EA52E7C131}" type="pres">
      <dgm:prSet presAssocID="{50CE4F17-7856-4D6A-8C6B-27015FE83B27}" presName="parentText" presStyleLbl="node1" presStyleIdx="0" presStyleCnt="1" custScaleY="84069" custLinFactNeighborX="1869" custLinFactNeighborY="-53283">
        <dgm:presLayoutVars>
          <dgm:chMax val="0"/>
          <dgm:bulletEnabled val="1"/>
        </dgm:presLayoutVars>
      </dgm:prSet>
      <dgm:spPr/>
      <dgm:t>
        <a:bodyPr/>
        <a:lstStyle/>
        <a:p>
          <a:endParaRPr lang="fil-PH"/>
        </a:p>
      </dgm:t>
    </dgm:pt>
    <dgm:pt modelId="{84D343B9-E580-499D-879B-9F7D6EA7AA68}" type="pres">
      <dgm:prSet presAssocID="{50CE4F17-7856-4D6A-8C6B-27015FE83B27}" presName="childText" presStyleLbl="revTx" presStyleIdx="0" presStyleCnt="1" custScaleY="17540" custLinFactNeighborY="-81845">
        <dgm:presLayoutVars>
          <dgm:bulletEnabled val="1"/>
        </dgm:presLayoutVars>
      </dgm:prSet>
      <dgm:spPr/>
      <dgm:t>
        <a:bodyPr/>
        <a:lstStyle/>
        <a:p>
          <a:endParaRPr lang="fil-PH"/>
        </a:p>
      </dgm:t>
    </dgm:pt>
  </dgm:ptLst>
  <dgm:cxnLst>
    <dgm:cxn modelId="{8D846304-C6C3-4EF8-A979-93D767A7B603}" type="presOf" srcId="{89A6C625-766D-4413-A6ED-594640561833}" destId="{84D343B9-E580-499D-879B-9F7D6EA7AA68}" srcOrd="0" destOrd="0" presId="urn:microsoft.com/office/officeart/2005/8/layout/vList2"/>
    <dgm:cxn modelId="{A6131C20-B1EF-41AE-8A87-6C44C02D085D}" type="presOf" srcId="{4AA097DF-01DE-4D18-ABC9-A3CA4A6D0B4A}" destId="{D4EE40E4-0864-4607-B1E8-B10EA49B7AC4}" srcOrd="0" destOrd="0" presId="urn:microsoft.com/office/officeart/2005/8/layout/vList2"/>
    <dgm:cxn modelId="{A8910626-D202-4A2E-B198-8BFAF7BB18E1}" type="presOf" srcId="{50CE4F17-7856-4D6A-8C6B-27015FE83B27}" destId="{0004A3E9-1D3F-46D6-BD50-D3EA52E7C131}" srcOrd="0" destOrd="0" presId="urn:microsoft.com/office/officeart/2005/8/layout/vList2"/>
    <dgm:cxn modelId="{8A00A73E-D985-4A3E-85A8-3FF1B9C18DF4}" srcId="{50CE4F17-7856-4D6A-8C6B-27015FE83B27}" destId="{F7256F32-E780-4D9E-B260-C08E9D9F9DDA}" srcOrd="1" destOrd="0" parTransId="{BB6323DA-99DF-472E-A909-063400063C61}" sibTransId="{0F95B832-0AF5-4633-A61C-045395BB26EC}"/>
    <dgm:cxn modelId="{209A3E97-38F9-429C-99A2-4DB211E6D297}" srcId="{50CE4F17-7856-4D6A-8C6B-27015FE83B27}" destId="{89A6C625-766D-4413-A6ED-594640561833}" srcOrd="0" destOrd="0" parTransId="{FE6A48E2-CCF5-4E36-8332-F70EEDBD5C34}" sibTransId="{3B150846-6155-46B1-B844-1AD089E8DC7D}"/>
    <dgm:cxn modelId="{21045059-FE67-4B9B-9DED-94BC55AE429E}" srcId="{4AA097DF-01DE-4D18-ABC9-A3CA4A6D0B4A}" destId="{50CE4F17-7856-4D6A-8C6B-27015FE83B27}" srcOrd="0" destOrd="0" parTransId="{C105EB63-FC3B-4014-9555-058A704B86CD}" sibTransId="{4665D561-13C3-4618-9804-8B2DB2BF05BA}"/>
    <dgm:cxn modelId="{0B6E3EE2-8F2D-4E9E-A5DE-FAE602B7DF3C}" type="presOf" srcId="{F7256F32-E780-4D9E-B260-C08E9D9F9DDA}" destId="{84D343B9-E580-499D-879B-9F7D6EA7AA68}" srcOrd="0" destOrd="1" presId="urn:microsoft.com/office/officeart/2005/8/layout/vList2"/>
    <dgm:cxn modelId="{E3A37EDD-8222-498E-A39F-BE72AE40DD50}" type="presParOf" srcId="{D4EE40E4-0864-4607-B1E8-B10EA49B7AC4}" destId="{0004A3E9-1D3F-46D6-BD50-D3EA52E7C131}" srcOrd="0" destOrd="0" presId="urn:microsoft.com/office/officeart/2005/8/layout/vList2"/>
    <dgm:cxn modelId="{AB832BE6-1299-4B9E-9ED9-966713FF44F2}" type="presParOf" srcId="{D4EE40E4-0864-4607-B1E8-B10EA49B7AC4}" destId="{84D343B9-E580-499D-879B-9F7D6EA7AA68}"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857B8A5-FED7-4EE3-BD26-295A232C1FE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il-PH"/>
        </a:p>
      </dgm:t>
    </dgm:pt>
    <dgm:pt modelId="{22153391-D8D6-4B7F-B5D4-D398477670E5}">
      <dgm:prSet phldrT="[Text]"/>
      <dgm:spPr/>
      <dgm:t>
        <a:bodyPr/>
        <a:lstStyle/>
        <a:p>
          <a:pPr algn="just"/>
          <a:r>
            <a:rPr lang="fil-PH" dirty="0" smtClean="0"/>
            <a:t>The SRC is a document to communicate to all school stakeholders the status of the school and the conditions under which it operates.</a:t>
          </a:r>
          <a:endParaRPr lang="fil-PH" dirty="0"/>
        </a:p>
      </dgm:t>
    </dgm:pt>
    <dgm:pt modelId="{BCC860A9-1668-4A0B-92B2-A467FDC41E02}" type="parTrans" cxnId="{179BD6C1-0E48-48FE-A79A-FE07192F9A0C}">
      <dgm:prSet/>
      <dgm:spPr/>
      <dgm:t>
        <a:bodyPr/>
        <a:lstStyle/>
        <a:p>
          <a:endParaRPr lang="fil-PH"/>
        </a:p>
      </dgm:t>
    </dgm:pt>
    <dgm:pt modelId="{F4AEA05F-EBD4-42C1-9FC4-3773978FFDA0}" type="sibTrans" cxnId="{179BD6C1-0E48-48FE-A79A-FE07192F9A0C}">
      <dgm:prSet/>
      <dgm:spPr/>
      <dgm:t>
        <a:bodyPr/>
        <a:lstStyle/>
        <a:p>
          <a:endParaRPr lang="fil-PH"/>
        </a:p>
      </dgm:t>
    </dgm:pt>
    <dgm:pt modelId="{760C2BEB-8782-4BFE-87E3-D1E3E9F4D6E1}">
      <dgm:prSet phldrT="[Text]"/>
      <dgm:spPr/>
      <dgm:t>
        <a:bodyPr/>
        <a:lstStyle/>
        <a:p>
          <a:r>
            <a:rPr lang="fil-PH" dirty="0" smtClean="0"/>
            <a:t>2</a:t>
          </a:r>
          <a:endParaRPr lang="fil-PH" dirty="0"/>
        </a:p>
      </dgm:t>
    </dgm:pt>
    <dgm:pt modelId="{3572CC3A-9FF5-4D2C-A7AB-F9F321B03C55}" type="parTrans" cxnId="{F0540B88-6E24-4E00-A726-B63D611A007B}">
      <dgm:prSet/>
      <dgm:spPr/>
      <dgm:t>
        <a:bodyPr/>
        <a:lstStyle/>
        <a:p>
          <a:endParaRPr lang="fil-PH"/>
        </a:p>
      </dgm:t>
    </dgm:pt>
    <dgm:pt modelId="{5D1C08DA-9FCD-45D6-A7B1-F8215EB494C5}" type="sibTrans" cxnId="{F0540B88-6E24-4E00-A726-B63D611A007B}">
      <dgm:prSet/>
      <dgm:spPr/>
      <dgm:t>
        <a:bodyPr/>
        <a:lstStyle/>
        <a:p>
          <a:endParaRPr lang="fil-PH"/>
        </a:p>
      </dgm:t>
    </dgm:pt>
    <dgm:pt modelId="{BB2B5223-0FC3-44A2-A338-F83869CF7A18}">
      <dgm:prSet phldrT="[Text]"/>
      <dgm:spPr/>
      <dgm:t>
        <a:bodyPr/>
        <a:lstStyle/>
        <a:p>
          <a:pPr algn="just"/>
          <a:r>
            <a:rPr lang="fil-PH" dirty="0" smtClean="0"/>
            <a:t>It is meant to encourage more participation in terms of support that may be given by stakeholders in whatever form as well as acknowldege that which they have already given</a:t>
          </a:r>
          <a:endParaRPr lang="fil-PH" dirty="0"/>
        </a:p>
      </dgm:t>
    </dgm:pt>
    <dgm:pt modelId="{1F6FAED3-A23B-45B9-A83B-5610BE6E867B}" type="parTrans" cxnId="{293F615B-2C63-4B1A-A665-592918C253E2}">
      <dgm:prSet/>
      <dgm:spPr/>
      <dgm:t>
        <a:bodyPr/>
        <a:lstStyle/>
        <a:p>
          <a:endParaRPr lang="fil-PH"/>
        </a:p>
      </dgm:t>
    </dgm:pt>
    <dgm:pt modelId="{5D01F2A2-D67D-479F-AEEB-BAB51C2B43BF}" type="sibTrans" cxnId="{293F615B-2C63-4B1A-A665-592918C253E2}">
      <dgm:prSet/>
      <dgm:spPr/>
      <dgm:t>
        <a:bodyPr/>
        <a:lstStyle/>
        <a:p>
          <a:endParaRPr lang="fil-PH"/>
        </a:p>
      </dgm:t>
    </dgm:pt>
    <dgm:pt modelId="{A1AA2CC8-EACA-4A33-8BCD-3D1E6BF46F15}">
      <dgm:prSet phldrT="[Text]"/>
      <dgm:spPr/>
      <dgm:t>
        <a:bodyPr/>
        <a:lstStyle/>
        <a:p>
          <a:r>
            <a:rPr lang="fil-PH" dirty="0" smtClean="0"/>
            <a:t>1</a:t>
          </a:r>
          <a:endParaRPr lang="fil-PH" dirty="0"/>
        </a:p>
      </dgm:t>
    </dgm:pt>
    <dgm:pt modelId="{272DCF2D-145C-4898-9BBA-029B5E8B38CF}" type="sibTrans" cxnId="{31D72726-A717-4DA0-AF20-F96C3A9A13AB}">
      <dgm:prSet/>
      <dgm:spPr/>
      <dgm:t>
        <a:bodyPr/>
        <a:lstStyle/>
        <a:p>
          <a:endParaRPr lang="fil-PH"/>
        </a:p>
      </dgm:t>
    </dgm:pt>
    <dgm:pt modelId="{00BC9A2C-FF8D-442E-8109-23D62570A066}" type="parTrans" cxnId="{31D72726-A717-4DA0-AF20-F96C3A9A13AB}">
      <dgm:prSet/>
      <dgm:spPr/>
      <dgm:t>
        <a:bodyPr/>
        <a:lstStyle/>
        <a:p>
          <a:endParaRPr lang="fil-PH"/>
        </a:p>
      </dgm:t>
    </dgm:pt>
    <dgm:pt modelId="{AD226F80-93EA-43AC-B49D-B35935380D40}" type="pres">
      <dgm:prSet presAssocID="{C857B8A5-FED7-4EE3-BD26-295A232C1FE8}" presName="linearFlow" presStyleCnt="0">
        <dgm:presLayoutVars>
          <dgm:dir/>
          <dgm:animLvl val="lvl"/>
          <dgm:resizeHandles val="exact"/>
        </dgm:presLayoutVars>
      </dgm:prSet>
      <dgm:spPr/>
      <dgm:t>
        <a:bodyPr/>
        <a:lstStyle/>
        <a:p>
          <a:endParaRPr lang="fil-PH"/>
        </a:p>
      </dgm:t>
    </dgm:pt>
    <dgm:pt modelId="{700C5E5C-129D-44FF-8631-65763CF03F2D}" type="pres">
      <dgm:prSet presAssocID="{A1AA2CC8-EACA-4A33-8BCD-3D1E6BF46F15}" presName="composite" presStyleCnt="0"/>
      <dgm:spPr/>
    </dgm:pt>
    <dgm:pt modelId="{2DDA504E-36CD-4761-A50E-4E692EDAD371}" type="pres">
      <dgm:prSet presAssocID="{A1AA2CC8-EACA-4A33-8BCD-3D1E6BF46F15}" presName="parentText" presStyleLbl="alignNode1" presStyleIdx="0" presStyleCnt="2">
        <dgm:presLayoutVars>
          <dgm:chMax val="1"/>
          <dgm:bulletEnabled val="1"/>
        </dgm:presLayoutVars>
      </dgm:prSet>
      <dgm:spPr/>
      <dgm:t>
        <a:bodyPr/>
        <a:lstStyle/>
        <a:p>
          <a:endParaRPr lang="fil-PH"/>
        </a:p>
      </dgm:t>
    </dgm:pt>
    <dgm:pt modelId="{B468ADBC-21DD-4B8F-8364-F05D035088F2}" type="pres">
      <dgm:prSet presAssocID="{A1AA2CC8-EACA-4A33-8BCD-3D1E6BF46F15}" presName="descendantText" presStyleLbl="alignAcc1" presStyleIdx="0" presStyleCnt="2">
        <dgm:presLayoutVars>
          <dgm:bulletEnabled val="1"/>
        </dgm:presLayoutVars>
      </dgm:prSet>
      <dgm:spPr/>
      <dgm:t>
        <a:bodyPr/>
        <a:lstStyle/>
        <a:p>
          <a:endParaRPr lang="fil-PH"/>
        </a:p>
      </dgm:t>
    </dgm:pt>
    <dgm:pt modelId="{9E0EF131-A0D1-4B56-BECA-241C7B772310}" type="pres">
      <dgm:prSet presAssocID="{272DCF2D-145C-4898-9BBA-029B5E8B38CF}" presName="sp" presStyleCnt="0"/>
      <dgm:spPr/>
    </dgm:pt>
    <dgm:pt modelId="{30AF6ED2-DF5E-4D01-8E70-D7B31DF77C90}" type="pres">
      <dgm:prSet presAssocID="{760C2BEB-8782-4BFE-87E3-D1E3E9F4D6E1}" presName="composite" presStyleCnt="0"/>
      <dgm:spPr/>
    </dgm:pt>
    <dgm:pt modelId="{DFF6F7AA-ADEC-4A02-856F-BC0B252FA721}" type="pres">
      <dgm:prSet presAssocID="{760C2BEB-8782-4BFE-87E3-D1E3E9F4D6E1}" presName="parentText" presStyleLbl="alignNode1" presStyleIdx="1" presStyleCnt="2">
        <dgm:presLayoutVars>
          <dgm:chMax val="1"/>
          <dgm:bulletEnabled val="1"/>
        </dgm:presLayoutVars>
      </dgm:prSet>
      <dgm:spPr/>
      <dgm:t>
        <a:bodyPr/>
        <a:lstStyle/>
        <a:p>
          <a:endParaRPr lang="fil-PH"/>
        </a:p>
      </dgm:t>
    </dgm:pt>
    <dgm:pt modelId="{60A50D85-DC7E-4077-AE0F-243F358593D7}" type="pres">
      <dgm:prSet presAssocID="{760C2BEB-8782-4BFE-87E3-D1E3E9F4D6E1}" presName="descendantText" presStyleLbl="alignAcc1" presStyleIdx="1" presStyleCnt="2">
        <dgm:presLayoutVars>
          <dgm:bulletEnabled val="1"/>
        </dgm:presLayoutVars>
      </dgm:prSet>
      <dgm:spPr/>
      <dgm:t>
        <a:bodyPr/>
        <a:lstStyle/>
        <a:p>
          <a:endParaRPr lang="fil-PH"/>
        </a:p>
      </dgm:t>
    </dgm:pt>
  </dgm:ptLst>
  <dgm:cxnLst>
    <dgm:cxn modelId="{F37692C7-173B-4160-99B7-9C5EC9956273}" type="presOf" srcId="{BB2B5223-0FC3-44A2-A338-F83869CF7A18}" destId="{60A50D85-DC7E-4077-AE0F-243F358593D7}" srcOrd="0" destOrd="0" presId="urn:microsoft.com/office/officeart/2005/8/layout/chevron2"/>
    <dgm:cxn modelId="{BE6E922E-7C6C-4585-817D-E043E83C8224}" type="presOf" srcId="{A1AA2CC8-EACA-4A33-8BCD-3D1E6BF46F15}" destId="{2DDA504E-36CD-4761-A50E-4E692EDAD371}" srcOrd="0" destOrd="0" presId="urn:microsoft.com/office/officeart/2005/8/layout/chevron2"/>
    <dgm:cxn modelId="{E44C3F69-31D6-4A4A-A6B7-87AF6B87B03B}" type="presOf" srcId="{22153391-D8D6-4B7F-B5D4-D398477670E5}" destId="{B468ADBC-21DD-4B8F-8364-F05D035088F2}" srcOrd="0" destOrd="0" presId="urn:microsoft.com/office/officeart/2005/8/layout/chevron2"/>
    <dgm:cxn modelId="{31D72726-A717-4DA0-AF20-F96C3A9A13AB}" srcId="{C857B8A5-FED7-4EE3-BD26-295A232C1FE8}" destId="{A1AA2CC8-EACA-4A33-8BCD-3D1E6BF46F15}" srcOrd="0" destOrd="0" parTransId="{00BC9A2C-FF8D-442E-8109-23D62570A066}" sibTransId="{272DCF2D-145C-4898-9BBA-029B5E8B38CF}"/>
    <dgm:cxn modelId="{293F615B-2C63-4B1A-A665-592918C253E2}" srcId="{760C2BEB-8782-4BFE-87E3-D1E3E9F4D6E1}" destId="{BB2B5223-0FC3-44A2-A338-F83869CF7A18}" srcOrd="0" destOrd="0" parTransId="{1F6FAED3-A23B-45B9-A83B-5610BE6E867B}" sibTransId="{5D01F2A2-D67D-479F-AEEB-BAB51C2B43BF}"/>
    <dgm:cxn modelId="{57C4767C-AA7C-42F6-848B-24EA54FA135C}" type="presOf" srcId="{C857B8A5-FED7-4EE3-BD26-295A232C1FE8}" destId="{AD226F80-93EA-43AC-B49D-B35935380D40}" srcOrd="0" destOrd="0" presId="urn:microsoft.com/office/officeart/2005/8/layout/chevron2"/>
    <dgm:cxn modelId="{C8E881C3-E881-43CA-A6FC-C8969492BBC9}" type="presOf" srcId="{760C2BEB-8782-4BFE-87E3-D1E3E9F4D6E1}" destId="{DFF6F7AA-ADEC-4A02-856F-BC0B252FA721}" srcOrd="0" destOrd="0" presId="urn:microsoft.com/office/officeart/2005/8/layout/chevron2"/>
    <dgm:cxn modelId="{F0540B88-6E24-4E00-A726-B63D611A007B}" srcId="{C857B8A5-FED7-4EE3-BD26-295A232C1FE8}" destId="{760C2BEB-8782-4BFE-87E3-D1E3E9F4D6E1}" srcOrd="1" destOrd="0" parTransId="{3572CC3A-9FF5-4D2C-A7AB-F9F321B03C55}" sibTransId="{5D1C08DA-9FCD-45D6-A7B1-F8215EB494C5}"/>
    <dgm:cxn modelId="{179BD6C1-0E48-48FE-A79A-FE07192F9A0C}" srcId="{A1AA2CC8-EACA-4A33-8BCD-3D1E6BF46F15}" destId="{22153391-D8D6-4B7F-B5D4-D398477670E5}" srcOrd="0" destOrd="0" parTransId="{BCC860A9-1668-4A0B-92B2-A467FDC41E02}" sibTransId="{F4AEA05F-EBD4-42C1-9FC4-3773978FFDA0}"/>
    <dgm:cxn modelId="{DF71B346-31F2-4414-9552-D5569C4E4C97}" type="presParOf" srcId="{AD226F80-93EA-43AC-B49D-B35935380D40}" destId="{700C5E5C-129D-44FF-8631-65763CF03F2D}" srcOrd="0" destOrd="0" presId="urn:microsoft.com/office/officeart/2005/8/layout/chevron2"/>
    <dgm:cxn modelId="{2FC0485A-209A-41AF-994E-49AFB8970159}" type="presParOf" srcId="{700C5E5C-129D-44FF-8631-65763CF03F2D}" destId="{2DDA504E-36CD-4761-A50E-4E692EDAD371}" srcOrd="0" destOrd="0" presId="urn:microsoft.com/office/officeart/2005/8/layout/chevron2"/>
    <dgm:cxn modelId="{E59D0B92-9FCC-49B4-AEBC-7094E5776434}" type="presParOf" srcId="{700C5E5C-129D-44FF-8631-65763CF03F2D}" destId="{B468ADBC-21DD-4B8F-8364-F05D035088F2}" srcOrd="1" destOrd="0" presId="urn:microsoft.com/office/officeart/2005/8/layout/chevron2"/>
    <dgm:cxn modelId="{9E8ED831-C54D-4F12-9C2F-68B05B198D3B}" type="presParOf" srcId="{AD226F80-93EA-43AC-B49D-B35935380D40}" destId="{9E0EF131-A0D1-4B56-BECA-241C7B772310}" srcOrd="1" destOrd="0" presId="urn:microsoft.com/office/officeart/2005/8/layout/chevron2"/>
    <dgm:cxn modelId="{7C99DE2A-1CFB-47A1-804B-BCF2906D8484}" type="presParOf" srcId="{AD226F80-93EA-43AC-B49D-B35935380D40}" destId="{30AF6ED2-DF5E-4D01-8E70-D7B31DF77C90}" srcOrd="2" destOrd="0" presId="urn:microsoft.com/office/officeart/2005/8/layout/chevron2"/>
    <dgm:cxn modelId="{3CD0F26D-8708-4629-AC72-78C00BF3FBCB}" type="presParOf" srcId="{30AF6ED2-DF5E-4D01-8E70-D7B31DF77C90}" destId="{DFF6F7AA-ADEC-4A02-856F-BC0B252FA721}" srcOrd="0" destOrd="0" presId="urn:microsoft.com/office/officeart/2005/8/layout/chevron2"/>
    <dgm:cxn modelId="{364E1D31-DAB7-4754-8EA8-F79E4A8A5CEA}" type="presParOf" srcId="{30AF6ED2-DF5E-4D01-8E70-D7B31DF77C90}" destId="{60A50D85-DC7E-4077-AE0F-243F358593D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AA097DF-01DE-4D18-ABC9-A3CA4A6D0B4A}" type="doc">
      <dgm:prSet loTypeId="urn:microsoft.com/office/officeart/2005/8/layout/vList2" loCatId="list" qsTypeId="urn:microsoft.com/office/officeart/2005/8/quickstyle/3d2#6" qsCatId="3D" csTypeId="urn:microsoft.com/office/officeart/2005/8/colors/accent1_1" csCatId="accent1" phldr="1"/>
      <dgm:spPr/>
      <dgm:t>
        <a:bodyPr/>
        <a:lstStyle/>
        <a:p>
          <a:endParaRPr lang="fil-PH"/>
        </a:p>
      </dgm:t>
    </dgm:pt>
    <dgm:pt modelId="{50CE4F17-7856-4D6A-8C6B-27015FE83B27}">
      <dgm:prSet phldrT="[Text]" custT="1">
        <dgm:style>
          <a:lnRef idx="2">
            <a:schemeClr val="accent5"/>
          </a:lnRef>
          <a:fillRef idx="1">
            <a:schemeClr val="lt1"/>
          </a:fillRef>
          <a:effectRef idx="0">
            <a:schemeClr val="accent5"/>
          </a:effectRef>
          <a:fontRef idx="minor">
            <a:schemeClr val="dk1"/>
          </a:fontRef>
        </dgm:style>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il-PH"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hlinkClick xmlns:r="http://schemas.openxmlformats.org/officeDocument/2006/relationships" r:id="rId1" action="ppaction://hlinkfile"/>
            </a:rPr>
            <a:t>Deped order no. 44, S. 2015</a:t>
          </a:r>
          <a:endParaRPr lang="fil-PH"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dgm:t>
    </dgm:pt>
    <dgm:pt modelId="{C105EB63-FC3B-4014-9555-058A704B86CD}" type="parTrans" cxnId="{21045059-FE67-4B9B-9DED-94BC55AE429E}">
      <dgm:prSet/>
      <dgm:spPr/>
      <dgm:t>
        <a:bodyPr/>
        <a:lstStyle/>
        <a:p>
          <a:endParaRPr lang="fil-PH"/>
        </a:p>
      </dgm:t>
    </dgm:pt>
    <dgm:pt modelId="{4665D561-13C3-4618-9804-8B2DB2BF05BA}" type="sibTrans" cxnId="{21045059-FE67-4B9B-9DED-94BC55AE429E}">
      <dgm:prSet/>
      <dgm:spPr/>
      <dgm:t>
        <a:bodyPr/>
        <a:lstStyle/>
        <a:p>
          <a:endParaRPr lang="fil-PH"/>
        </a:p>
      </dgm:t>
    </dgm:pt>
    <dgm:pt modelId="{F7256F32-E780-4D9E-B260-C08E9D9F9DDA}">
      <dgm:prSet phldrT="[Text]" custT="1"/>
      <dgm:spPr/>
      <dgm:t>
        <a:bodyPr/>
        <a:lstStyle/>
        <a:p>
          <a:pPr algn="just"/>
          <a:r>
            <a:rPr lang="fil-PH" sz="2800" dirty="0" smtClean="0"/>
            <a:t>Aims to standardize reporting done by schools as well as guide and encourage schools to pay particular attention to certain items of interest to management and all other stakeholders</a:t>
          </a:r>
          <a:endParaRPr lang="fil-PH" sz="2800" dirty="0"/>
        </a:p>
      </dgm:t>
    </dgm:pt>
    <dgm:pt modelId="{0F95B832-0AF5-4633-A61C-045395BB26EC}" type="sibTrans" cxnId="{8A00A73E-D985-4A3E-85A8-3FF1B9C18DF4}">
      <dgm:prSet/>
      <dgm:spPr/>
      <dgm:t>
        <a:bodyPr/>
        <a:lstStyle/>
        <a:p>
          <a:endParaRPr lang="fil-PH"/>
        </a:p>
      </dgm:t>
    </dgm:pt>
    <dgm:pt modelId="{BB6323DA-99DF-472E-A909-063400063C61}" type="parTrans" cxnId="{8A00A73E-D985-4A3E-85A8-3FF1B9C18DF4}">
      <dgm:prSet/>
      <dgm:spPr/>
      <dgm:t>
        <a:bodyPr/>
        <a:lstStyle/>
        <a:p>
          <a:endParaRPr lang="fil-PH"/>
        </a:p>
      </dgm:t>
    </dgm:pt>
    <dgm:pt modelId="{89A6C625-766D-4413-A6ED-594640561833}">
      <dgm:prSet phldrT="[Text]" custT="1"/>
      <dgm:spPr/>
      <dgm:t>
        <a:bodyPr/>
        <a:lstStyle/>
        <a:p>
          <a:pPr algn="just"/>
          <a:endParaRPr lang="fil-PH" sz="2000" dirty="0"/>
        </a:p>
      </dgm:t>
    </dgm:pt>
    <dgm:pt modelId="{3B150846-6155-46B1-B844-1AD089E8DC7D}" type="sibTrans" cxnId="{209A3E97-38F9-429C-99A2-4DB211E6D297}">
      <dgm:prSet/>
      <dgm:spPr/>
      <dgm:t>
        <a:bodyPr/>
        <a:lstStyle/>
        <a:p>
          <a:endParaRPr lang="fil-PH"/>
        </a:p>
      </dgm:t>
    </dgm:pt>
    <dgm:pt modelId="{FE6A48E2-CCF5-4E36-8332-F70EEDBD5C34}" type="parTrans" cxnId="{209A3E97-38F9-429C-99A2-4DB211E6D297}">
      <dgm:prSet/>
      <dgm:spPr/>
      <dgm:t>
        <a:bodyPr/>
        <a:lstStyle/>
        <a:p>
          <a:endParaRPr lang="fil-PH"/>
        </a:p>
      </dgm:t>
    </dgm:pt>
    <dgm:pt modelId="{D4EE40E4-0864-4607-B1E8-B10EA49B7AC4}" type="pres">
      <dgm:prSet presAssocID="{4AA097DF-01DE-4D18-ABC9-A3CA4A6D0B4A}" presName="linear" presStyleCnt="0">
        <dgm:presLayoutVars>
          <dgm:animLvl val="lvl"/>
          <dgm:resizeHandles val="exact"/>
        </dgm:presLayoutVars>
      </dgm:prSet>
      <dgm:spPr/>
      <dgm:t>
        <a:bodyPr/>
        <a:lstStyle/>
        <a:p>
          <a:endParaRPr lang="fil-PH"/>
        </a:p>
      </dgm:t>
    </dgm:pt>
    <dgm:pt modelId="{0004A3E9-1D3F-46D6-BD50-D3EA52E7C131}" type="pres">
      <dgm:prSet presAssocID="{50CE4F17-7856-4D6A-8C6B-27015FE83B27}" presName="parentText" presStyleLbl="node1" presStyleIdx="0" presStyleCnt="1" custScaleY="84069" custLinFactNeighborX="1869" custLinFactNeighborY="-53283">
        <dgm:presLayoutVars>
          <dgm:chMax val="0"/>
          <dgm:bulletEnabled val="1"/>
        </dgm:presLayoutVars>
      </dgm:prSet>
      <dgm:spPr/>
      <dgm:t>
        <a:bodyPr/>
        <a:lstStyle/>
        <a:p>
          <a:endParaRPr lang="fil-PH"/>
        </a:p>
      </dgm:t>
    </dgm:pt>
    <dgm:pt modelId="{84D343B9-E580-499D-879B-9F7D6EA7AA68}" type="pres">
      <dgm:prSet presAssocID="{50CE4F17-7856-4D6A-8C6B-27015FE83B27}" presName="childText" presStyleLbl="revTx" presStyleIdx="0" presStyleCnt="1" custScaleY="17540" custLinFactNeighborY="-81845">
        <dgm:presLayoutVars>
          <dgm:bulletEnabled val="1"/>
        </dgm:presLayoutVars>
      </dgm:prSet>
      <dgm:spPr/>
      <dgm:t>
        <a:bodyPr/>
        <a:lstStyle/>
        <a:p>
          <a:endParaRPr lang="fil-PH"/>
        </a:p>
      </dgm:t>
    </dgm:pt>
  </dgm:ptLst>
  <dgm:cxnLst>
    <dgm:cxn modelId="{9A342012-52C2-41DD-BB48-BC706BB56002}" type="presOf" srcId="{50CE4F17-7856-4D6A-8C6B-27015FE83B27}" destId="{0004A3E9-1D3F-46D6-BD50-D3EA52E7C131}" srcOrd="0" destOrd="0" presId="urn:microsoft.com/office/officeart/2005/8/layout/vList2"/>
    <dgm:cxn modelId="{9F934B8E-05AA-4907-B676-7A70039B83D2}" type="presOf" srcId="{89A6C625-766D-4413-A6ED-594640561833}" destId="{84D343B9-E580-499D-879B-9F7D6EA7AA68}" srcOrd="0" destOrd="0" presId="urn:microsoft.com/office/officeart/2005/8/layout/vList2"/>
    <dgm:cxn modelId="{8A00A73E-D985-4A3E-85A8-3FF1B9C18DF4}" srcId="{50CE4F17-7856-4D6A-8C6B-27015FE83B27}" destId="{F7256F32-E780-4D9E-B260-C08E9D9F9DDA}" srcOrd="1" destOrd="0" parTransId="{BB6323DA-99DF-472E-A909-063400063C61}" sibTransId="{0F95B832-0AF5-4633-A61C-045395BB26EC}"/>
    <dgm:cxn modelId="{209A3E97-38F9-429C-99A2-4DB211E6D297}" srcId="{50CE4F17-7856-4D6A-8C6B-27015FE83B27}" destId="{89A6C625-766D-4413-A6ED-594640561833}" srcOrd="0" destOrd="0" parTransId="{FE6A48E2-CCF5-4E36-8332-F70EEDBD5C34}" sibTransId="{3B150846-6155-46B1-B844-1AD089E8DC7D}"/>
    <dgm:cxn modelId="{1EC99111-3945-469E-9CCC-B1AF39F7408B}" type="presOf" srcId="{4AA097DF-01DE-4D18-ABC9-A3CA4A6D0B4A}" destId="{D4EE40E4-0864-4607-B1E8-B10EA49B7AC4}" srcOrd="0" destOrd="0" presId="urn:microsoft.com/office/officeart/2005/8/layout/vList2"/>
    <dgm:cxn modelId="{C8572E27-5044-4777-889C-D2C7324514EB}" type="presOf" srcId="{F7256F32-E780-4D9E-B260-C08E9D9F9DDA}" destId="{84D343B9-E580-499D-879B-9F7D6EA7AA68}" srcOrd="0" destOrd="1" presId="urn:microsoft.com/office/officeart/2005/8/layout/vList2"/>
    <dgm:cxn modelId="{21045059-FE67-4B9B-9DED-94BC55AE429E}" srcId="{4AA097DF-01DE-4D18-ABC9-A3CA4A6D0B4A}" destId="{50CE4F17-7856-4D6A-8C6B-27015FE83B27}" srcOrd="0" destOrd="0" parTransId="{C105EB63-FC3B-4014-9555-058A704B86CD}" sibTransId="{4665D561-13C3-4618-9804-8B2DB2BF05BA}"/>
    <dgm:cxn modelId="{2ED73DEF-41F4-4C1F-8E71-970698B471A8}" type="presParOf" srcId="{D4EE40E4-0864-4607-B1E8-B10EA49B7AC4}" destId="{0004A3E9-1D3F-46D6-BD50-D3EA52E7C131}" srcOrd="0" destOrd="0" presId="urn:microsoft.com/office/officeart/2005/8/layout/vList2"/>
    <dgm:cxn modelId="{41FE809A-1638-422E-9532-4D36496FA7C1}" type="presParOf" srcId="{D4EE40E4-0864-4607-B1E8-B10EA49B7AC4}" destId="{84D343B9-E580-499D-879B-9F7D6EA7AA68}"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62AB5-06E1-40CA-9734-167FC54EF2D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fil-PH"/>
        </a:p>
      </dgm:t>
    </dgm:pt>
    <dgm:pt modelId="{162A8E54-7232-46F8-B012-966A14E9B44E}">
      <dgm:prSet phldrT="[Text]"/>
      <dgm:spPr/>
      <dgm:t>
        <a:bodyPr/>
        <a:lstStyle/>
        <a:p>
          <a:r>
            <a:rPr lang="fil-PH" dirty="0" smtClean="0"/>
            <a:t>1. Fiscal Planning, budgeting</a:t>
          </a:r>
          <a:endParaRPr lang="fil-PH" dirty="0"/>
        </a:p>
      </dgm:t>
    </dgm:pt>
    <dgm:pt modelId="{A5E43904-CBDB-44E1-AB1D-9788EE1A82B9}" type="parTrans" cxnId="{A5140135-59A3-420E-9A1D-7B6AFCB6BB55}">
      <dgm:prSet/>
      <dgm:spPr/>
      <dgm:t>
        <a:bodyPr/>
        <a:lstStyle/>
        <a:p>
          <a:endParaRPr lang="fil-PH"/>
        </a:p>
      </dgm:t>
    </dgm:pt>
    <dgm:pt modelId="{53948054-98A9-4EF3-AB07-21E614024E67}" type="sibTrans" cxnId="{A5140135-59A3-420E-9A1D-7B6AFCB6BB55}">
      <dgm:prSet/>
      <dgm:spPr/>
      <dgm:t>
        <a:bodyPr/>
        <a:lstStyle/>
        <a:p>
          <a:endParaRPr lang="fil-PH"/>
        </a:p>
      </dgm:t>
    </dgm:pt>
    <dgm:pt modelId="{3FF0075D-80EC-420B-8734-199632CFC355}">
      <dgm:prSet phldrT="[Text]"/>
      <dgm:spPr/>
      <dgm:t>
        <a:bodyPr/>
        <a:lstStyle/>
        <a:p>
          <a:r>
            <a:rPr lang="fil-PH" dirty="0" smtClean="0"/>
            <a:t>2. Cashiering and disbursement</a:t>
          </a:r>
          <a:endParaRPr lang="fil-PH" dirty="0"/>
        </a:p>
      </dgm:t>
    </dgm:pt>
    <dgm:pt modelId="{28FEE95E-4B0A-472F-893F-9752A4C7657A}" type="parTrans" cxnId="{0A3ABC42-8287-4725-AA4B-FA5C0FDAD3EF}">
      <dgm:prSet/>
      <dgm:spPr/>
      <dgm:t>
        <a:bodyPr/>
        <a:lstStyle/>
        <a:p>
          <a:endParaRPr lang="fil-PH"/>
        </a:p>
      </dgm:t>
    </dgm:pt>
    <dgm:pt modelId="{26E0F6A5-7C90-4D50-BB33-5444CCE21279}" type="sibTrans" cxnId="{0A3ABC42-8287-4725-AA4B-FA5C0FDAD3EF}">
      <dgm:prSet/>
      <dgm:spPr/>
      <dgm:t>
        <a:bodyPr/>
        <a:lstStyle/>
        <a:p>
          <a:endParaRPr lang="fil-PH"/>
        </a:p>
      </dgm:t>
    </dgm:pt>
    <dgm:pt modelId="{25778FF0-F212-45F8-9F09-F0AC9A5DE004}">
      <dgm:prSet phldrT="[Text]"/>
      <dgm:spPr/>
      <dgm:t>
        <a:bodyPr/>
        <a:lstStyle/>
        <a:p>
          <a:r>
            <a:rPr lang="fil-PH" dirty="0" smtClean="0"/>
            <a:t>3. Accounting and recording</a:t>
          </a:r>
          <a:endParaRPr lang="fil-PH" dirty="0"/>
        </a:p>
      </dgm:t>
    </dgm:pt>
    <dgm:pt modelId="{22E17B66-ADAF-492E-8EFE-074AA6F82F0C}" type="parTrans" cxnId="{BBE71E65-47B2-4FE6-8F59-859D0EDE325B}">
      <dgm:prSet/>
      <dgm:spPr/>
      <dgm:t>
        <a:bodyPr/>
        <a:lstStyle/>
        <a:p>
          <a:endParaRPr lang="fil-PH"/>
        </a:p>
      </dgm:t>
    </dgm:pt>
    <dgm:pt modelId="{16C19700-7C08-4EA3-9A8D-8C2DE38C0031}" type="sibTrans" cxnId="{BBE71E65-47B2-4FE6-8F59-859D0EDE325B}">
      <dgm:prSet/>
      <dgm:spPr/>
      <dgm:t>
        <a:bodyPr/>
        <a:lstStyle/>
        <a:p>
          <a:endParaRPr lang="fil-PH"/>
        </a:p>
      </dgm:t>
    </dgm:pt>
    <dgm:pt modelId="{69AF6DB5-382D-4DD3-BA18-4D536637D54A}">
      <dgm:prSet phldrT="[Text]"/>
      <dgm:spPr/>
      <dgm:t>
        <a:bodyPr/>
        <a:lstStyle/>
        <a:p>
          <a:r>
            <a:rPr lang="fil-PH" dirty="0" smtClean="0"/>
            <a:t>4. Procurement</a:t>
          </a:r>
          <a:endParaRPr lang="fil-PH" dirty="0"/>
        </a:p>
      </dgm:t>
    </dgm:pt>
    <dgm:pt modelId="{36B77BAF-8C16-411A-B91F-134449DA7D69}" type="parTrans" cxnId="{9658856F-C017-4CC6-A2AA-BA70F5BAF9BB}">
      <dgm:prSet/>
      <dgm:spPr/>
      <dgm:t>
        <a:bodyPr/>
        <a:lstStyle/>
        <a:p>
          <a:endParaRPr lang="fil-PH"/>
        </a:p>
      </dgm:t>
    </dgm:pt>
    <dgm:pt modelId="{52D1A996-C01B-46EB-936B-797BC9EB0DAB}" type="sibTrans" cxnId="{9658856F-C017-4CC6-A2AA-BA70F5BAF9BB}">
      <dgm:prSet/>
      <dgm:spPr/>
      <dgm:t>
        <a:bodyPr/>
        <a:lstStyle/>
        <a:p>
          <a:endParaRPr lang="fil-PH"/>
        </a:p>
      </dgm:t>
    </dgm:pt>
    <dgm:pt modelId="{D58B7495-B0F4-4068-8F9E-C6EADB600DCE}">
      <dgm:prSet phldrT="[Text]"/>
      <dgm:spPr/>
      <dgm:t>
        <a:bodyPr/>
        <a:lstStyle/>
        <a:p>
          <a:r>
            <a:rPr lang="fil-PH" dirty="0" smtClean="0"/>
            <a:t>6. Physical and financial reporting</a:t>
          </a:r>
          <a:endParaRPr lang="fil-PH" dirty="0"/>
        </a:p>
      </dgm:t>
    </dgm:pt>
    <dgm:pt modelId="{F568DC08-0A77-49AD-A352-E672B97CE873}" type="parTrans" cxnId="{FA7987B7-133F-4566-A903-C2B24F8DC7C7}">
      <dgm:prSet/>
      <dgm:spPr/>
      <dgm:t>
        <a:bodyPr/>
        <a:lstStyle/>
        <a:p>
          <a:endParaRPr lang="fil-PH"/>
        </a:p>
      </dgm:t>
    </dgm:pt>
    <dgm:pt modelId="{74F6A753-2C8A-4834-B91F-32052A74163F}" type="sibTrans" cxnId="{FA7987B7-133F-4566-A903-C2B24F8DC7C7}">
      <dgm:prSet/>
      <dgm:spPr/>
      <dgm:t>
        <a:bodyPr/>
        <a:lstStyle/>
        <a:p>
          <a:endParaRPr lang="fil-PH"/>
        </a:p>
      </dgm:t>
    </dgm:pt>
    <dgm:pt modelId="{341891E7-3C8A-48AA-8442-C0938DC8E3FF}">
      <dgm:prSet phldrT="[Text]"/>
      <dgm:spPr/>
      <dgm:t>
        <a:bodyPr/>
        <a:lstStyle/>
        <a:p>
          <a:r>
            <a:rPr lang="fil-PH" dirty="0" smtClean="0"/>
            <a:t>5.  Asset and liability management, and</a:t>
          </a:r>
          <a:endParaRPr lang="fil-PH" dirty="0"/>
        </a:p>
      </dgm:t>
    </dgm:pt>
    <dgm:pt modelId="{7F3987C4-864E-4102-BE21-6C1DAE89CE23}" type="sibTrans" cxnId="{302C6283-4198-4A6B-8512-77266BE08B7A}">
      <dgm:prSet/>
      <dgm:spPr/>
      <dgm:t>
        <a:bodyPr/>
        <a:lstStyle/>
        <a:p>
          <a:endParaRPr lang="fil-PH"/>
        </a:p>
      </dgm:t>
    </dgm:pt>
    <dgm:pt modelId="{F8731156-B833-4764-8C38-96A478069849}" type="parTrans" cxnId="{302C6283-4198-4A6B-8512-77266BE08B7A}">
      <dgm:prSet/>
      <dgm:spPr/>
      <dgm:t>
        <a:bodyPr/>
        <a:lstStyle/>
        <a:p>
          <a:endParaRPr lang="fil-PH"/>
        </a:p>
      </dgm:t>
    </dgm:pt>
    <dgm:pt modelId="{DF6AE9A3-CB04-483C-86F1-041FA715972C}" type="pres">
      <dgm:prSet presAssocID="{84E62AB5-06E1-40CA-9734-167FC54EF2D0}" presName="linear" presStyleCnt="0">
        <dgm:presLayoutVars>
          <dgm:dir/>
          <dgm:animLvl val="lvl"/>
          <dgm:resizeHandles val="exact"/>
        </dgm:presLayoutVars>
      </dgm:prSet>
      <dgm:spPr/>
      <dgm:t>
        <a:bodyPr/>
        <a:lstStyle/>
        <a:p>
          <a:endParaRPr lang="fil-PH"/>
        </a:p>
      </dgm:t>
    </dgm:pt>
    <dgm:pt modelId="{CDD8E3AA-B62A-45C2-8201-06D62379841F}" type="pres">
      <dgm:prSet presAssocID="{162A8E54-7232-46F8-B012-966A14E9B44E}" presName="parentLin" presStyleCnt="0"/>
      <dgm:spPr/>
    </dgm:pt>
    <dgm:pt modelId="{7C5ED29C-2BDD-4935-BB48-23C5FC34FB7F}" type="pres">
      <dgm:prSet presAssocID="{162A8E54-7232-46F8-B012-966A14E9B44E}" presName="parentLeftMargin" presStyleLbl="node1" presStyleIdx="0" presStyleCnt="6"/>
      <dgm:spPr/>
      <dgm:t>
        <a:bodyPr/>
        <a:lstStyle/>
        <a:p>
          <a:endParaRPr lang="fil-PH"/>
        </a:p>
      </dgm:t>
    </dgm:pt>
    <dgm:pt modelId="{3CDDFE9D-2B7B-4CCB-A9DB-5C983E3C6009}" type="pres">
      <dgm:prSet presAssocID="{162A8E54-7232-46F8-B012-966A14E9B44E}" presName="parentText" presStyleLbl="node1" presStyleIdx="0" presStyleCnt="6">
        <dgm:presLayoutVars>
          <dgm:chMax val="0"/>
          <dgm:bulletEnabled val="1"/>
        </dgm:presLayoutVars>
      </dgm:prSet>
      <dgm:spPr/>
      <dgm:t>
        <a:bodyPr/>
        <a:lstStyle/>
        <a:p>
          <a:endParaRPr lang="fil-PH"/>
        </a:p>
      </dgm:t>
    </dgm:pt>
    <dgm:pt modelId="{BA08B79E-E50D-462D-A6F0-A40FC3FE1C47}" type="pres">
      <dgm:prSet presAssocID="{162A8E54-7232-46F8-B012-966A14E9B44E}" presName="negativeSpace" presStyleCnt="0"/>
      <dgm:spPr/>
    </dgm:pt>
    <dgm:pt modelId="{771CAAC5-9259-4E11-856F-9EDF2F803ED1}" type="pres">
      <dgm:prSet presAssocID="{162A8E54-7232-46F8-B012-966A14E9B44E}" presName="childText" presStyleLbl="conFgAcc1" presStyleIdx="0" presStyleCnt="6">
        <dgm:presLayoutVars>
          <dgm:bulletEnabled val="1"/>
        </dgm:presLayoutVars>
      </dgm:prSet>
      <dgm:spPr/>
    </dgm:pt>
    <dgm:pt modelId="{71E9759F-4F71-4BC3-B75C-66EF91997F00}" type="pres">
      <dgm:prSet presAssocID="{53948054-98A9-4EF3-AB07-21E614024E67}" presName="spaceBetweenRectangles" presStyleCnt="0"/>
      <dgm:spPr/>
    </dgm:pt>
    <dgm:pt modelId="{01E76F80-A5DF-4C7B-8154-45DA8A1F4D08}" type="pres">
      <dgm:prSet presAssocID="{3FF0075D-80EC-420B-8734-199632CFC355}" presName="parentLin" presStyleCnt="0"/>
      <dgm:spPr/>
    </dgm:pt>
    <dgm:pt modelId="{2E42A0AC-5903-4BA2-86C2-1B8EAFC582B3}" type="pres">
      <dgm:prSet presAssocID="{3FF0075D-80EC-420B-8734-199632CFC355}" presName="parentLeftMargin" presStyleLbl="node1" presStyleIdx="0" presStyleCnt="6"/>
      <dgm:spPr/>
      <dgm:t>
        <a:bodyPr/>
        <a:lstStyle/>
        <a:p>
          <a:endParaRPr lang="fil-PH"/>
        </a:p>
      </dgm:t>
    </dgm:pt>
    <dgm:pt modelId="{095DC3C4-88F9-4260-8C2B-3FCF734B528B}" type="pres">
      <dgm:prSet presAssocID="{3FF0075D-80EC-420B-8734-199632CFC355}" presName="parentText" presStyleLbl="node1" presStyleIdx="1" presStyleCnt="6">
        <dgm:presLayoutVars>
          <dgm:chMax val="0"/>
          <dgm:bulletEnabled val="1"/>
        </dgm:presLayoutVars>
      </dgm:prSet>
      <dgm:spPr/>
      <dgm:t>
        <a:bodyPr/>
        <a:lstStyle/>
        <a:p>
          <a:endParaRPr lang="fil-PH"/>
        </a:p>
      </dgm:t>
    </dgm:pt>
    <dgm:pt modelId="{46648AD4-4AEE-40BF-96D6-C1B47477F597}" type="pres">
      <dgm:prSet presAssocID="{3FF0075D-80EC-420B-8734-199632CFC355}" presName="negativeSpace" presStyleCnt="0"/>
      <dgm:spPr/>
    </dgm:pt>
    <dgm:pt modelId="{F9171443-9402-47C5-9E4A-9B8C1109D4E1}" type="pres">
      <dgm:prSet presAssocID="{3FF0075D-80EC-420B-8734-199632CFC355}" presName="childText" presStyleLbl="conFgAcc1" presStyleIdx="1" presStyleCnt="6">
        <dgm:presLayoutVars>
          <dgm:bulletEnabled val="1"/>
        </dgm:presLayoutVars>
      </dgm:prSet>
      <dgm:spPr/>
    </dgm:pt>
    <dgm:pt modelId="{65E6FF7D-14B6-4FB3-B44B-B824931F0EF8}" type="pres">
      <dgm:prSet presAssocID="{26E0F6A5-7C90-4D50-BB33-5444CCE21279}" presName="spaceBetweenRectangles" presStyleCnt="0"/>
      <dgm:spPr/>
    </dgm:pt>
    <dgm:pt modelId="{7B1C1711-C904-420D-B419-AECFDFD7E9AA}" type="pres">
      <dgm:prSet presAssocID="{25778FF0-F212-45F8-9F09-F0AC9A5DE004}" presName="parentLin" presStyleCnt="0"/>
      <dgm:spPr/>
    </dgm:pt>
    <dgm:pt modelId="{0555F04D-C9BC-4F53-BDE2-B148CB758F80}" type="pres">
      <dgm:prSet presAssocID="{25778FF0-F212-45F8-9F09-F0AC9A5DE004}" presName="parentLeftMargin" presStyleLbl="node1" presStyleIdx="1" presStyleCnt="6"/>
      <dgm:spPr/>
      <dgm:t>
        <a:bodyPr/>
        <a:lstStyle/>
        <a:p>
          <a:endParaRPr lang="fil-PH"/>
        </a:p>
      </dgm:t>
    </dgm:pt>
    <dgm:pt modelId="{2FCC2134-93DB-4FCC-A994-0DA1E2FE3347}" type="pres">
      <dgm:prSet presAssocID="{25778FF0-F212-45F8-9F09-F0AC9A5DE004}" presName="parentText" presStyleLbl="node1" presStyleIdx="2" presStyleCnt="6">
        <dgm:presLayoutVars>
          <dgm:chMax val="0"/>
          <dgm:bulletEnabled val="1"/>
        </dgm:presLayoutVars>
      </dgm:prSet>
      <dgm:spPr/>
      <dgm:t>
        <a:bodyPr/>
        <a:lstStyle/>
        <a:p>
          <a:endParaRPr lang="fil-PH"/>
        </a:p>
      </dgm:t>
    </dgm:pt>
    <dgm:pt modelId="{A33433C4-12C9-4068-820E-C9E39F6811D9}" type="pres">
      <dgm:prSet presAssocID="{25778FF0-F212-45F8-9F09-F0AC9A5DE004}" presName="negativeSpace" presStyleCnt="0"/>
      <dgm:spPr/>
    </dgm:pt>
    <dgm:pt modelId="{68946208-E8D7-43A8-B717-51CC994A0B05}" type="pres">
      <dgm:prSet presAssocID="{25778FF0-F212-45F8-9F09-F0AC9A5DE004}" presName="childText" presStyleLbl="conFgAcc1" presStyleIdx="2" presStyleCnt="6">
        <dgm:presLayoutVars>
          <dgm:bulletEnabled val="1"/>
        </dgm:presLayoutVars>
      </dgm:prSet>
      <dgm:spPr/>
    </dgm:pt>
    <dgm:pt modelId="{96B45F6D-64B2-46D0-8389-AEB47F70C080}" type="pres">
      <dgm:prSet presAssocID="{16C19700-7C08-4EA3-9A8D-8C2DE38C0031}" presName="spaceBetweenRectangles" presStyleCnt="0"/>
      <dgm:spPr/>
    </dgm:pt>
    <dgm:pt modelId="{CC8E47E3-07F5-4EC5-99E0-A093FF7205BE}" type="pres">
      <dgm:prSet presAssocID="{69AF6DB5-382D-4DD3-BA18-4D536637D54A}" presName="parentLin" presStyleCnt="0"/>
      <dgm:spPr/>
    </dgm:pt>
    <dgm:pt modelId="{20723371-DFDB-4771-9D6D-6FF08B027C8E}" type="pres">
      <dgm:prSet presAssocID="{69AF6DB5-382D-4DD3-BA18-4D536637D54A}" presName="parentLeftMargin" presStyleLbl="node1" presStyleIdx="2" presStyleCnt="6"/>
      <dgm:spPr/>
      <dgm:t>
        <a:bodyPr/>
        <a:lstStyle/>
        <a:p>
          <a:endParaRPr lang="fil-PH"/>
        </a:p>
      </dgm:t>
    </dgm:pt>
    <dgm:pt modelId="{AA0D6EF5-1CEC-475B-813A-6EC179CD2CAA}" type="pres">
      <dgm:prSet presAssocID="{69AF6DB5-382D-4DD3-BA18-4D536637D54A}" presName="parentText" presStyleLbl="node1" presStyleIdx="3" presStyleCnt="6">
        <dgm:presLayoutVars>
          <dgm:chMax val="0"/>
          <dgm:bulletEnabled val="1"/>
        </dgm:presLayoutVars>
      </dgm:prSet>
      <dgm:spPr/>
      <dgm:t>
        <a:bodyPr/>
        <a:lstStyle/>
        <a:p>
          <a:endParaRPr lang="fil-PH"/>
        </a:p>
      </dgm:t>
    </dgm:pt>
    <dgm:pt modelId="{AB5C83D2-33B7-4609-B7E9-34D27476706F}" type="pres">
      <dgm:prSet presAssocID="{69AF6DB5-382D-4DD3-BA18-4D536637D54A}" presName="negativeSpace" presStyleCnt="0"/>
      <dgm:spPr/>
    </dgm:pt>
    <dgm:pt modelId="{805A0BD9-2B36-4AB3-A6A1-6ED551E12F73}" type="pres">
      <dgm:prSet presAssocID="{69AF6DB5-382D-4DD3-BA18-4D536637D54A}" presName="childText" presStyleLbl="conFgAcc1" presStyleIdx="3" presStyleCnt="6">
        <dgm:presLayoutVars>
          <dgm:bulletEnabled val="1"/>
        </dgm:presLayoutVars>
      </dgm:prSet>
      <dgm:spPr/>
    </dgm:pt>
    <dgm:pt modelId="{09E72605-B319-4632-A1D3-F27FBE2CE514}" type="pres">
      <dgm:prSet presAssocID="{52D1A996-C01B-46EB-936B-797BC9EB0DAB}" presName="spaceBetweenRectangles" presStyleCnt="0"/>
      <dgm:spPr/>
    </dgm:pt>
    <dgm:pt modelId="{7D58579F-CAD4-4F11-80D3-2F82B27A7D38}" type="pres">
      <dgm:prSet presAssocID="{341891E7-3C8A-48AA-8442-C0938DC8E3FF}" presName="parentLin" presStyleCnt="0"/>
      <dgm:spPr/>
    </dgm:pt>
    <dgm:pt modelId="{55E6253E-9C18-4069-8F7F-728E27B75AF5}" type="pres">
      <dgm:prSet presAssocID="{341891E7-3C8A-48AA-8442-C0938DC8E3FF}" presName="parentLeftMargin" presStyleLbl="node1" presStyleIdx="3" presStyleCnt="6"/>
      <dgm:spPr/>
      <dgm:t>
        <a:bodyPr/>
        <a:lstStyle/>
        <a:p>
          <a:endParaRPr lang="fil-PH"/>
        </a:p>
      </dgm:t>
    </dgm:pt>
    <dgm:pt modelId="{73A6AE46-167E-4B71-A31D-14E538418591}" type="pres">
      <dgm:prSet presAssocID="{341891E7-3C8A-48AA-8442-C0938DC8E3FF}" presName="parentText" presStyleLbl="node1" presStyleIdx="4" presStyleCnt="6">
        <dgm:presLayoutVars>
          <dgm:chMax val="0"/>
          <dgm:bulletEnabled val="1"/>
        </dgm:presLayoutVars>
      </dgm:prSet>
      <dgm:spPr/>
      <dgm:t>
        <a:bodyPr/>
        <a:lstStyle/>
        <a:p>
          <a:endParaRPr lang="fil-PH"/>
        </a:p>
      </dgm:t>
    </dgm:pt>
    <dgm:pt modelId="{F382822F-8675-4D9A-BEF8-A0F94E2754B0}" type="pres">
      <dgm:prSet presAssocID="{341891E7-3C8A-48AA-8442-C0938DC8E3FF}" presName="negativeSpace" presStyleCnt="0"/>
      <dgm:spPr/>
    </dgm:pt>
    <dgm:pt modelId="{821FD513-2E30-4B05-8E2B-DD611A500A66}" type="pres">
      <dgm:prSet presAssocID="{341891E7-3C8A-48AA-8442-C0938DC8E3FF}" presName="childText" presStyleLbl="conFgAcc1" presStyleIdx="4" presStyleCnt="6">
        <dgm:presLayoutVars>
          <dgm:bulletEnabled val="1"/>
        </dgm:presLayoutVars>
      </dgm:prSet>
      <dgm:spPr/>
    </dgm:pt>
    <dgm:pt modelId="{07AF5631-5311-42C0-A045-8A4A8F14357A}" type="pres">
      <dgm:prSet presAssocID="{7F3987C4-864E-4102-BE21-6C1DAE89CE23}" presName="spaceBetweenRectangles" presStyleCnt="0"/>
      <dgm:spPr/>
    </dgm:pt>
    <dgm:pt modelId="{912E46FD-AD0A-4ED7-A6EE-89AB7A0CF295}" type="pres">
      <dgm:prSet presAssocID="{D58B7495-B0F4-4068-8F9E-C6EADB600DCE}" presName="parentLin" presStyleCnt="0"/>
      <dgm:spPr/>
    </dgm:pt>
    <dgm:pt modelId="{41C57484-DF8D-4B5A-9EDF-3B873A9864ED}" type="pres">
      <dgm:prSet presAssocID="{D58B7495-B0F4-4068-8F9E-C6EADB600DCE}" presName="parentLeftMargin" presStyleLbl="node1" presStyleIdx="4" presStyleCnt="6"/>
      <dgm:spPr/>
      <dgm:t>
        <a:bodyPr/>
        <a:lstStyle/>
        <a:p>
          <a:endParaRPr lang="fil-PH"/>
        </a:p>
      </dgm:t>
    </dgm:pt>
    <dgm:pt modelId="{D4F6AFB2-7B8A-469B-B8D0-AA61BC0139BB}" type="pres">
      <dgm:prSet presAssocID="{D58B7495-B0F4-4068-8F9E-C6EADB600DCE}" presName="parentText" presStyleLbl="node1" presStyleIdx="5" presStyleCnt="6">
        <dgm:presLayoutVars>
          <dgm:chMax val="0"/>
          <dgm:bulletEnabled val="1"/>
        </dgm:presLayoutVars>
      </dgm:prSet>
      <dgm:spPr/>
      <dgm:t>
        <a:bodyPr/>
        <a:lstStyle/>
        <a:p>
          <a:endParaRPr lang="fil-PH"/>
        </a:p>
      </dgm:t>
    </dgm:pt>
    <dgm:pt modelId="{3CEF933B-D64C-46F2-9A33-2E6F81C78C05}" type="pres">
      <dgm:prSet presAssocID="{D58B7495-B0F4-4068-8F9E-C6EADB600DCE}" presName="negativeSpace" presStyleCnt="0"/>
      <dgm:spPr/>
    </dgm:pt>
    <dgm:pt modelId="{14ABC6E9-90BB-48DC-9866-5277C9AB19B2}" type="pres">
      <dgm:prSet presAssocID="{D58B7495-B0F4-4068-8F9E-C6EADB600DCE}" presName="childText" presStyleLbl="conFgAcc1" presStyleIdx="5" presStyleCnt="6">
        <dgm:presLayoutVars>
          <dgm:bulletEnabled val="1"/>
        </dgm:presLayoutVars>
      </dgm:prSet>
      <dgm:spPr/>
    </dgm:pt>
  </dgm:ptLst>
  <dgm:cxnLst>
    <dgm:cxn modelId="{205FDCC7-B680-46ED-8C92-D03C527F9A45}" type="presOf" srcId="{341891E7-3C8A-48AA-8442-C0938DC8E3FF}" destId="{55E6253E-9C18-4069-8F7F-728E27B75AF5}" srcOrd="0" destOrd="0" presId="urn:microsoft.com/office/officeart/2005/8/layout/list1"/>
    <dgm:cxn modelId="{0A3ABC42-8287-4725-AA4B-FA5C0FDAD3EF}" srcId="{84E62AB5-06E1-40CA-9734-167FC54EF2D0}" destId="{3FF0075D-80EC-420B-8734-199632CFC355}" srcOrd="1" destOrd="0" parTransId="{28FEE95E-4B0A-472F-893F-9752A4C7657A}" sibTransId="{26E0F6A5-7C90-4D50-BB33-5444CCE21279}"/>
    <dgm:cxn modelId="{8A3DDB8C-486F-4D36-B8C9-A05933A0F22A}" type="presOf" srcId="{69AF6DB5-382D-4DD3-BA18-4D536637D54A}" destId="{AA0D6EF5-1CEC-475B-813A-6EC179CD2CAA}" srcOrd="1" destOrd="0" presId="urn:microsoft.com/office/officeart/2005/8/layout/list1"/>
    <dgm:cxn modelId="{302C6283-4198-4A6B-8512-77266BE08B7A}" srcId="{84E62AB5-06E1-40CA-9734-167FC54EF2D0}" destId="{341891E7-3C8A-48AA-8442-C0938DC8E3FF}" srcOrd="4" destOrd="0" parTransId="{F8731156-B833-4764-8C38-96A478069849}" sibTransId="{7F3987C4-864E-4102-BE21-6C1DAE89CE23}"/>
    <dgm:cxn modelId="{7A8020C6-1E30-4AC3-8A3A-36A95033DE50}" type="presOf" srcId="{162A8E54-7232-46F8-B012-966A14E9B44E}" destId="{3CDDFE9D-2B7B-4CCB-A9DB-5C983E3C6009}" srcOrd="1" destOrd="0" presId="urn:microsoft.com/office/officeart/2005/8/layout/list1"/>
    <dgm:cxn modelId="{E193FB83-5FB6-4E2E-AD1A-C075AE46F3DC}" type="presOf" srcId="{84E62AB5-06E1-40CA-9734-167FC54EF2D0}" destId="{DF6AE9A3-CB04-483C-86F1-041FA715972C}" srcOrd="0" destOrd="0" presId="urn:microsoft.com/office/officeart/2005/8/layout/list1"/>
    <dgm:cxn modelId="{428D1039-90EB-497B-8C01-9A2BA4E03245}" type="presOf" srcId="{D58B7495-B0F4-4068-8F9E-C6EADB600DCE}" destId="{41C57484-DF8D-4B5A-9EDF-3B873A9864ED}" srcOrd="0" destOrd="0" presId="urn:microsoft.com/office/officeart/2005/8/layout/list1"/>
    <dgm:cxn modelId="{1F654028-E94E-4467-BE67-A40CD2A5E3AA}" type="presOf" srcId="{D58B7495-B0F4-4068-8F9E-C6EADB600DCE}" destId="{D4F6AFB2-7B8A-469B-B8D0-AA61BC0139BB}" srcOrd="1" destOrd="0" presId="urn:microsoft.com/office/officeart/2005/8/layout/list1"/>
    <dgm:cxn modelId="{66C345D3-3DD0-4806-A475-BF0D8A662FCD}" type="presOf" srcId="{69AF6DB5-382D-4DD3-BA18-4D536637D54A}" destId="{20723371-DFDB-4771-9D6D-6FF08B027C8E}" srcOrd="0" destOrd="0" presId="urn:microsoft.com/office/officeart/2005/8/layout/list1"/>
    <dgm:cxn modelId="{FA7987B7-133F-4566-A903-C2B24F8DC7C7}" srcId="{84E62AB5-06E1-40CA-9734-167FC54EF2D0}" destId="{D58B7495-B0F4-4068-8F9E-C6EADB600DCE}" srcOrd="5" destOrd="0" parTransId="{F568DC08-0A77-49AD-A352-E672B97CE873}" sibTransId="{74F6A753-2C8A-4834-B91F-32052A74163F}"/>
    <dgm:cxn modelId="{861A00A3-5974-4603-9F56-99935098841D}" type="presOf" srcId="{3FF0075D-80EC-420B-8734-199632CFC355}" destId="{095DC3C4-88F9-4260-8C2B-3FCF734B528B}" srcOrd="1" destOrd="0" presId="urn:microsoft.com/office/officeart/2005/8/layout/list1"/>
    <dgm:cxn modelId="{9658856F-C017-4CC6-A2AA-BA70F5BAF9BB}" srcId="{84E62AB5-06E1-40CA-9734-167FC54EF2D0}" destId="{69AF6DB5-382D-4DD3-BA18-4D536637D54A}" srcOrd="3" destOrd="0" parTransId="{36B77BAF-8C16-411A-B91F-134449DA7D69}" sibTransId="{52D1A996-C01B-46EB-936B-797BC9EB0DAB}"/>
    <dgm:cxn modelId="{063DCD79-313D-4B13-916A-68A7DB8DCED8}" type="presOf" srcId="{25778FF0-F212-45F8-9F09-F0AC9A5DE004}" destId="{0555F04D-C9BC-4F53-BDE2-B148CB758F80}" srcOrd="0" destOrd="0" presId="urn:microsoft.com/office/officeart/2005/8/layout/list1"/>
    <dgm:cxn modelId="{035B7939-24DA-4ABB-A35B-B5DC4DFC308C}" type="presOf" srcId="{162A8E54-7232-46F8-B012-966A14E9B44E}" destId="{7C5ED29C-2BDD-4935-BB48-23C5FC34FB7F}" srcOrd="0" destOrd="0" presId="urn:microsoft.com/office/officeart/2005/8/layout/list1"/>
    <dgm:cxn modelId="{A5140135-59A3-420E-9A1D-7B6AFCB6BB55}" srcId="{84E62AB5-06E1-40CA-9734-167FC54EF2D0}" destId="{162A8E54-7232-46F8-B012-966A14E9B44E}" srcOrd="0" destOrd="0" parTransId="{A5E43904-CBDB-44E1-AB1D-9788EE1A82B9}" sibTransId="{53948054-98A9-4EF3-AB07-21E614024E67}"/>
    <dgm:cxn modelId="{A6990884-86C9-401D-A7FC-11E81E355905}" type="presOf" srcId="{341891E7-3C8A-48AA-8442-C0938DC8E3FF}" destId="{73A6AE46-167E-4B71-A31D-14E538418591}" srcOrd="1" destOrd="0" presId="urn:microsoft.com/office/officeart/2005/8/layout/list1"/>
    <dgm:cxn modelId="{B547B6C9-E50B-476E-B69A-5006CC52D351}" type="presOf" srcId="{3FF0075D-80EC-420B-8734-199632CFC355}" destId="{2E42A0AC-5903-4BA2-86C2-1B8EAFC582B3}" srcOrd="0" destOrd="0" presId="urn:microsoft.com/office/officeart/2005/8/layout/list1"/>
    <dgm:cxn modelId="{BBE71E65-47B2-4FE6-8F59-859D0EDE325B}" srcId="{84E62AB5-06E1-40CA-9734-167FC54EF2D0}" destId="{25778FF0-F212-45F8-9F09-F0AC9A5DE004}" srcOrd="2" destOrd="0" parTransId="{22E17B66-ADAF-492E-8EFE-074AA6F82F0C}" sibTransId="{16C19700-7C08-4EA3-9A8D-8C2DE38C0031}"/>
    <dgm:cxn modelId="{5A75154A-BDD1-4FFA-A47C-3DA4EF7BDEF5}" type="presOf" srcId="{25778FF0-F212-45F8-9F09-F0AC9A5DE004}" destId="{2FCC2134-93DB-4FCC-A994-0DA1E2FE3347}" srcOrd="1" destOrd="0" presId="urn:microsoft.com/office/officeart/2005/8/layout/list1"/>
    <dgm:cxn modelId="{452BF65F-89CC-497C-AE73-48D0C3379076}" type="presParOf" srcId="{DF6AE9A3-CB04-483C-86F1-041FA715972C}" destId="{CDD8E3AA-B62A-45C2-8201-06D62379841F}" srcOrd="0" destOrd="0" presId="urn:microsoft.com/office/officeart/2005/8/layout/list1"/>
    <dgm:cxn modelId="{18DD4D83-A7D6-4516-A285-0E2AA1281C1E}" type="presParOf" srcId="{CDD8E3AA-B62A-45C2-8201-06D62379841F}" destId="{7C5ED29C-2BDD-4935-BB48-23C5FC34FB7F}" srcOrd="0" destOrd="0" presId="urn:microsoft.com/office/officeart/2005/8/layout/list1"/>
    <dgm:cxn modelId="{A74194D7-5514-4892-9D5F-0A41474E9C62}" type="presParOf" srcId="{CDD8E3AA-B62A-45C2-8201-06D62379841F}" destId="{3CDDFE9D-2B7B-4CCB-A9DB-5C983E3C6009}" srcOrd="1" destOrd="0" presId="urn:microsoft.com/office/officeart/2005/8/layout/list1"/>
    <dgm:cxn modelId="{66B49832-D66B-4E21-B62D-F5AA40494185}" type="presParOf" srcId="{DF6AE9A3-CB04-483C-86F1-041FA715972C}" destId="{BA08B79E-E50D-462D-A6F0-A40FC3FE1C47}" srcOrd="1" destOrd="0" presId="urn:microsoft.com/office/officeart/2005/8/layout/list1"/>
    <dgm:cxn modelId="{D891D1D0-24AA-4091-A557-171630ADEBBC}" type="presParOf" srcId="{DF6AE9A3-CB04-483C-86F1-041FA715972C}" destId="{771CAAC5-9259-4E11-856F-9EDF2F803ED1}" srcOrd="2" destOrd="0" presId="urn:microsoft.com/office/officeart/2005/8/layout/list1"/>
    <dgm:cxn modelId="{AD880876-7FE1-4FEF-9C6D-A41CFC9A481F}" type="presParOf" srcId="{DF6AE9A3-CB04-483C-86F1-041FA715972C}" destId="{71E9759F-4F71-4BC3-B75C-66EF91997F00}" srcOrd="3" destOrd="0" presId="urn:microsoft.com/office/officeart/2005/8/layout/list1"/>
    <dgm:cxn modelId="{95A5CD70-C262-4D67-9827-E7D11070AE5D}" type="presParOf" srcId="{DF6AE9A3-CB04-483C-86F1-041FA715972C}" destId="{01E76F80-A5DF-4C7B-8154-45DA8A1F4D08}" srcOrd="4" destOrd="0" presId="urn:microsoft.com/office/officeart/2005/8/layout/list1"/>
    <dgm:cxn modelId="{1DC05346-4A44-47F4-874A-83E25D437E1C}" type="presParOf" srcId="{01E76F80-A5DF-4C7B-8154-45DA8A1F4D08}" destId="{2E42A0AC-5903-4BA2-86C2-1B8EAFC582B3}" srcOrd="0" destOrd="0" presId="urn:microsoft.com/office/officeart/2005/8/layout/list1"/>
    <dgm:cxn modelId="{E10FEF88-CDF3-4724-9C10-ACB747AD4083}" type="presParOf" srcId="{01E76F80-A5DF-4C7B-8154-45DA8A1F4D08}" destId="{095DC3C4-88F9-4260-8C2B-3FCF734B528B}" srcOrd="1" destOrd="0" presId="urn:microsoft.com/office/officeart/2005/8/layout/list1"/>
    <dgm:cxn modelId="{2BD0AC57-1428-4C98-85B9-02A824C34942}" type="presParOf" srcId="{DF6AE9A3-CB04-483C-86F1-041FA715972C}" destId="{46648AD4-4AEE-40BF-96D6-C1B47477F597}" srcOrd="5" destOrd="0" presId="urn:microsoft.com/office/officeart/2005/8/layout/list1"/>
    <dgm:cxn modelId="{584184A6-8969-4DA2-A94A-B698870240F7}" type="presParOf" srcId="{DF6AE9A3-CB04-483C-86F1-041FA715972C}" destId="{F9171443-9402-47C5-9E4A-9B8C1109D4E1}" srcOrd="6" destOrd="0" presId="urn:microsoft.com/office/officeart/2005/8/layout/list1"/>
    <dgm:cxn modelId="{B3CBB9E5-C655-4668-B6EF-736C92A57103}" type="presParOf" srcId="{DF6AE9A3-CB04-483C-86F1-041FA715972C}" destId="{65E6FF7D-14B6-4FB3-B44B-B824931F0EF8}" srcOrd="7" destOrd="0" presId="urn:microsoft.com/office/officeart/2005/8/layout/list1"/>
    <dgm:cxn modelId="{5D357E7F-AFBF-4895-9C5B-84E491D4B483}" type="presParOf" srcId="{DF6AE9A3-CB04-483C-86F1-041FA715972C}" destId="{7B1C1711-C904-420D-B419-AECFDFD7E9AA}" srcOrd="8" destOrd="0" presId="urn:microsoft.com/office/officeart/2005/8/layout/list1"/>
    <dgm:cxn modelId="{F44CDCC5-9545-489A-8DCC-EDF7AA2DD06A}" type="presParOf" srcId="{7B1C1711-C904-420D-B419-AECFDFD7E9AA}" destId="{0555F04D-C9BC-4F53-BDE2-B148CB758F80}" srcOrd="0" destOrd="0" presId="urn:microsoft.com/office/officeart/2005/8/layout/list1"/>
    <dgm:cxn modelId="{9F479D29-0F6C-41C4-B137-5D0105EAEA2F}" type="presParOf" srcId="{7B1C1711-C904-420D-B419-AECFDFD7E9AA}" destId="{2FCC2134-93DB-4FCC-A994-0DA1E2FE3347}" srcOrd="1" destOrd="0" presId="urn:microsoft.com/office/officeart/2005/8/layout/list1"/>
    <dgm:cxn modelId="{AEEC23E4-E418-4F43-9BC4-10B9358316E2}" type="presParOf" srcId="{DF6AE9A3-CB04-483C-86F1-041FA715972C}" destId="{A33433C4-12C9-4068-820E-C9E39F6811D9}" srcOrd="9" destOrd="0" presId="urn:microsoft.com/office/officeart/2005/8/layout/list1"/>
    <dgm:cxn modelId="{208D424C-E692-442E-85EF-3EE6268ECEC6}" type="presParOf" srcId="{DF6AE9A3-CB04-483C-86F1-041FA715972C}" destId="{68946208-E8D7-43A8-B717-51CC994A0B05}" srcOrd="10" destOrd="0" presId="urn:microsoft.com/office/officeart/2005/8/layout/list1"/>
    <dgm:cxn modelId="{56CDDD5C-1C33-44FA-BD02-EC07C8ED70A0}" type="presParOf" srcId="{DF6AE9A3-CB04-483C-86F1-041FA715972C}" destId="{96B45F6D-64B2-46D0-8389-AEB47F70C080}" srcOrd="11" destOrd="0" presId="urn:microsoft.com/office/officeart/2005/8/layout/list1"/>
    <dgm:cxn modelId="{75AD04B2-761F-4EF9-A6D2-499D9A5DE73D}" type="presParOf" srcId="{DF6AE9A3-CB04-483C-86F1-041FA715972C}" destId="{CC8E47E3-07F5-4EC5-99E0-A093FF7205BE}" srcOrd="12" destOrd="0" presId="urn:microsoft.com/office/officeart/2005/8/layout/list1"/>
    <dgm:cxn modelId="{6E4A3508-27AB-4E88-A1F9-1AD01B31B965}" type="presParOf" srcId="{CC8E47E3-07F5-4EC5-99E0-A093FF7205BE}" destId="{20723371-DFDB-4771-9D6D-6FF08B027C8E}" srcOrd="0" destOrd="0" presId="urn:microsoft.com/office/officeart/2005/8/layout/list1"/>
    <dgm:cxn modelId="{E0ECBA6F-8325-46E4-A10E-B43CB1724D61}" type="presParOf" srcId="{CC8E47E3-07F5-4EC5-99E0-A093FF7205BE}" destId="{AA0D6EF5-1CEC-475B-813A-6EC179CD2CAA}" srcOrd="1" destOrd="0" presId="urn:microsoft.com/office/officeart/2005/8/layout/list1"/>
    <dgm:cxn modelId="{658A4C41-5A41-4E8C-A8E2-E07C1F37B806}" type="presParOf" srcId="{DF6AE9A3-CB04-483C-86F1-041FA715972C}" destId="{AB5C83D2-33B7-4609-B7E9-34D27476706F}" srcOrd="13" destOrd="0" presId="urn:microsoft.com/office/officeart/2005/8/layout/list1"/>
    <dgm:cxn modelId="{0EC853DF-E38B-4628-BC32-73883C000955}" type="presParOf" srcId="{DF6AE9A3-CB04-483C-86F1-041FA715972C}" destId="{805A0BD9-2B36-4AB3-A6A1-6ED551E12F73}" srcOrd="14" destOrd="0" presId="urn:microsoft.com/office/officeart/2005/8/layout/list1"/>
    <dgm:cxn modelId="{5D003F5E-9DAE-49DA-8641-020CEBEEA1CB}" type="presParOf" srcId="{DF6AE9A3-CB04-483C-86F1-041FA715972C}" destId="{09E72605-B319-4632-A1D3-F27FBE2CE514}" srcOrd="15" destOrd="0" presId="urn:microsoft.com/office/officeart/2005/8/layout/list1"/>
    <dgm:cxn modelId="{8781326B-8969-401E-B76B-706BCB73A424}" type="presParOf" srcId="{DF6AE9A3-CB04-483C-86F1-041FA715972C}" destId="{7D58579F-CAD4-4F11-80D3-2F82B27A7D38}" srcOrd="16" destOrd="0" presId="urn:microsoft.com/office/officeart/2005/8/layout/list1"/>
    <dgm:cxn modelId="{E852CBA9-FDF7-4C76-AC8C-41F81D260002}" type="presParOf" srcId="{7D58579F-CAD4-4F11-80D3-2F82B27A7D38}" destId="{55E6253E-9C18-4069-8F7F-728E27B75AF5}" srcOrd="0" destOrd="0" presId="urn:microsoft.com/office/officeart/2005/8/layout/list1"/>
    <dgm:cxn modelId="{E19567E3-97F6-49A7-8252-6F1AD5EC1C87}" type="presParOf" srcId="{7D58579F-CAD4-4F11-80D3-2F82B27A7D38}" destId="{73A6AE46-167E-4B71-A31D-14E538418591}" srcOrd="1" destOrd="0" presId="urn:microsoft.com/office/officeart/2005/8/layout/list1"/>
    <dgm:cxn modelId="{65D76589-529D-42E6-A174-4D21DA98EEB4}" type="presParOf" srcId="{DF6AE9A3-CB04-483C-86F1-041FA715972C}" destId="{F382822F-8675-4D9A-BEF8-A0F94E2754B0}" srcOrd="17" destOrd="0" presId="urn:microsoft.com/office/officeart/2005/8/layout/list1"/>
    <dgm:cxn modelId="{951AFECA-FE2E-4342-A79B-9F967F0E604F}" type="presParOf" srcId="{DF6AE9A3-CB04-483C-86F1-041FA715972C}" destId="{821FD513-2E30-4B05-8E2B-DD611A500A66}" srcOrd="18" destOrd="0" presId="urn:microsoft.com/office/officeart/2005/8/layout/list1"/>
    <dgm:cxn modelId="{F917FEC0-F335-476F-83EA-F4DB094A5708}" type="presParOf" srcId="{DF6AE9A3-CB04-483C-86F1-041FA715972C}" destId="{07AF5631-5311-42C0-A045-8A4A8F14357A}" srcOrd="19" destOrd="0" presId="urn:microsoft.com/office/officeart/2005/8/layout/list1"/>
    <dgm:cxn modelId="{5DD9CEC5-8045-4651-B385-2EE9F61ADB24}" type="presParOf" srcId="{DF6AE9A3-CB04-483C-86F1-041FA715972C}" destId="{912E46FD-AD0A-4ED7-A6EE-89AB7A0CF295}" srcOrd="20" destOrd="0" presId="urn:microsoft.com/office/officeart/2005/8/layout/list1"/>
    <dgm:cxn modelId="{B4DAFD43-A645-49A7-A518-AA3B887CD5A4}" type="presParOf" srcId="{912E46FD-AD0A-4ED7-A6EE-89AB7A0CF295}" destId="{41C57484-DF8D-4B5A-9EDF-3B873A9864ED}" srcOrd="0" destOrd="0" presId="urn:microsoft.com/office/officeart/2005/8/layout/list1"/>
    <dgm:cxn modelId="{F1009780-450D-4E22-AB13-03B541C47827}" type="presParOf" srcId="{912E46FD-AD0A-4ED7-A6EE-89AB7A0CF295}" destId="{D4F6AFB2-7B8A-469B-B8D0-AA61BC0139BB}" srcOrd="1" destOrd="0" presId="urn:microsoft.com/office/officeart/2005/8/layout/list1"/>
    <dgm:cxn modelId="{733C016C-7495-44EA-B769-A10234E505EF}" type="presParOf" srcId="{DF6AE9A3-CB04-483C-86F1-041FA715972C}" destId="{3CEF933B-D64C-46F2-9A33-2E6F81C78C05}" srcOrd="21" destOrd="0" presId="urn:microsoft.com/office/officeart/2005/8/layout/list1"/>
    <dgm:cxn modelId="{6FD590FB-7AEB-42D3-A835-953D55FF57D4}" type="presParOf" srcId="{DF6AE9A3-CB04-483C-86F1-041FA715972C}" destId="{14ABC6E9-90BB-48DC-9866-5277C9AB19B2}"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097DF-01DE-4D18-ABC9-A3CA4A6D0B4A}" type="doc">
      <dgm:prSet loTypeId="urn:microsoft.com/office/officeart/2005/8/layout/vList2" loCatId="list" qsTypeId="urn:microsoft.com/office/officeart/2005/8/quickstyle/3d2#2" qsCatId="3D" csTypeId="urn:microsoft.com/office/officeart/2005/8/colors/accent1_1" csCatId="accent1" phldr="1"/>
      <dgm:spPr/>
      <dgm:t>
        <a:bodyPr/>
        <a:lstStyle/>
        <a:p>
          <a:endParaRPr lang="fil-PH"/>
        </a:p>
      </dgm:t>
    </dgm:pt>
    <dgm:pt modelId="{50CE4F17-7856-4D6A-8C6B-27015FE83B27}">
      <dgm:prSet phldrT="[Text]" custT="1">
        <dgm:style>
          <a:lnRef idx="2">
            <a:schemeClr val="accent5"/>
          </a:lnRef>
          <a:fillRef idx="1">
            <a:schemeClr val="lt1"/>
          </a:fillRef>
          <a:effectRef idx="0">
            <a:schemeClr val="accent5"/>
          </a:effectRef>
          <a:fontRef idx="minor">
            <a:schemeClr val="dk1"/>
          </a:fontRef>
        </dgm:style>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il-PH"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IS SCHOOL IMPROVEMENT PLAN (sip)?</a:t>
          </a:r>
          <a:endParaRPr lang="fil-PH"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dgm:t>
    </dgm:pt>
    <dgm:pt modelId="{C105EB63-FC3B-4014-9555-058A704B86CD}" type="parTrans" cxnId="{21045059-FE67-4B9B-9DED-94BC55AE429E}">
      <dgm:prSet/>
      <dgm:spPr/>
      <dgm:t>
        <a:bodyPr/>
        <a:lstStyle/>
        <a:p>
          <a:endParaRPr lang="fil-PH"/>
        </a:p>
      </dgm:t>
    </dgm:pt>
    <dgm:pt modelId="{4665D561-13C3-4618-9804-8B2DB2BF05BA}" type="sibTrans" cxnId="{21045059-FE67-4B9B-9DED-94BC55AE429E}">
      <dgm:prSet/>
      <dgm:spPr/>
      <dgm:t>
        <a:bodyPr/>
        <a:lstStyle/>
        <a:p>
          <a:endParaRPr lang="fil-PH"/>
        </a:p>
      </dgm:t>
    </dgm:pt>
    <dgm:pt modelId="{89A6C625-766D-4413-A6ED-594640561833}">
      <dgm:prSet phldrT="[Text]" custT="1"/>
      <dgm:spPr/>
      <dgm:t>
        <a:bodyPr/>
        <a:lstStyle/>
        <a:p>
          <a:pPr algn="just"/>
          <a:endParaRPr lang="fil-PH" sz="2800" dirty="0"/>
        </a:p>
      </dgm:t>
    </dgm:pt>
    <dgm:pt modelId="{3B150846-6155-46B1-B844-1AD089E8DC7D}" type="sibTrans" cxnId="{209A3E97-38F9-429C-99A2-4DB211E6D297}">
      <dgm:prSet/>
      <dgm:spPr/>
      <dgm:t>
        <a:bodyPr/>
        <a:lstStyle/>
        <a:p>
          <a:endParaRPr lang="fil-PH"/>
        </a:p>
      </dgm:t>
    </dgm:pt>
    <dgm:pt modelId="{FE6A48E2-CCF5-4E36-8332-F70EEDBD5C34}" type="parTrans" cxnId="{209A3E97-38F9-429C-99A2-4DB211E6D297}">
      <dgm:prSet/>
      <dgm:spPr/>
      <dgm:t>
        <a:bodyPr/>
        <a:lstStyle/>
        <a:p>
          <a:endParaRPr lang="fil-PH"/>
        </a:p>
      </dgm:t>
    </dgm:pt>
    <dgm:pt modelId="{F7256F32-E780-4D9E-B260-C08E9D9F9DDA}">
      <dgm:prSet phldrT="[Text]" custT="1"/>
      <dgm:spPr/>
      <dgm:t>
        <a:bodyPr/>
        <a:lstStyle/>
        <a:p>
          <a:pPr algn="just"/>
          <a:r>
            <a:rPr lang="fil-PH" sz="2800" dirty="0" smtClean="0"/>
            <a:t>SIP a medium term fiscal plan which in essence is the major fiscal planning activity of the school</a:t>
          </a:r>
          <a:endParaRPr lang="fil-PH" sz="2800" dirty="0"/>
        </a:p>
      </dgm:t>
    </dgm:pt>
    <dgm:pt modelId="{0F95B832-0AF5-4633-A61C-045395BB26EC}" type="sibTrans" cxnId="{8A00A73E-D985-4A3E-85A8-3FF1B9C18DF4}">
      <dgm:prSet/>
      <dgm:spPr/>
      <dgm:t>
        <a:bodyPr/>
        <a:lstStyle/>
        <a:p>
          <a:endParaRPr lang="fil-PH"/>
        </a:p>
      </dgm:t>
    </dgm:pt>
    <dgm:pt modelId="{BB6323DA-99DF-472E-A909-063400063C61}" type="parTrans" cxnId="{8A00A73E-D985-4A3E-85A8-3FF1B9C18DF4}">
      <dgm:prSet/>
      <dgm:spPr/>
      <dgm:t>
        <a:bodyPr/>
        <a:lstStyle/>
        <a:p>
          <a:endParaRPr lang="fil-PH"/>
        </a:p>
      </dgm:t>
    </dgm:pt>
    <dgm:pt modelId="{F7F3B17F-6CA6-4476-8999-18D7775C20AF}">
      <dgm:prSet phldrT="[Text]" custT="1"/>
      <dgm:spPr/>
      <dgm:t>
        <a:bodyPr/>
        <a:lstStyle/>
        <a:p>
          <a:pPr algn="just"/>
          <a:r>
            <a:rPr lang="fil-PH" sz="2800" dirty="0" smtClean="0"/>
            <a:t>Covers three (3) years of planned operation</a:t>
          </a:r>
          <a:endParaRPr lang="fil-PH" sz="2800" dirty="0"/>
        </a:p>
      </dgm:t>
    </dgm:pt>
    <dgm:pt modelId="{0B082B40-CB79-4FD6-9958-A73FDBFA51D1}" type="sibTrans" cxnId="{9D36EDC3-C277-4BE0-9B1F-9FBC89864DF9}">
      <dgm:prSet/>
      <dgm:spPr/>
      <dgm:t>
        <a:bodyPr/>
        <a:lstStyle/>
        <a:p>
          <a:endParaRPr lang="fil-PH"/>
        </a:p>
      </dgm:t>
    </dgm:pt>
    <dgm:pt modelId="{7F9D21AC-F05E-4879-9F44-CEB1319C830C}" type="parTrans" cxnId="{9D36EDC3-C277-4BE0-9B1F-9FBC89864DF9}">
      <dgm:prSet/>
      <dgm:spPr/>
      <dgm:t>
        <a:bodyPr/>
        <a:lstStyle/>
        <a:p>
          <a:endParaRPr lang="fil-PH"/>
        </a:p>
      </dgm:t>
    </dgm:pt>
    <dgm:pt modelId="{C704DD51-2A25-4E54-8FFE-5ED3DBAAAB44}">
      <dgm:prSet phldrT="[Text]" custT="1"/>
      <dgm:spPr/>
      <dgm:t>
        <a:bodyPr/>
        <a:lstStyle/>
        <a:p>
          <a:pPr algn="just"/>
          <a:r>
            <a:rPr lang="fil-PH" sz="2800" u="sng" dirty="0" smtClean="0">
              <a:hlinkClick xmlns:r="http://schemas.openxmlformats.org/officeDocument/2006/relationships" r:id="rId1" action="ppaction://hlinkfile"/>
            </a:rPr>
            <a:t>DO No. 44, s. 2015</a:t>
          </a:r>
          <a:r>
            <a:rPr lang="fil-PH" sz="2800" u="none" dirty="0" smtClean="0"/>
            <a:t> details the guidelines for the preparation of the SIP</a:t>
          </a:r>
          <a:endParaRPr lang="fil-PH" sz="2800" u="none" dirty="0"/>
        </a:p>
      </dgm:t>
    </dgm:pt>
    <dgm:pt modelId="{60CA57E2-2D5A-4DF1-A885-2634115289BD}" type="sibTrans" cxnId="{A1214475-2FD9-44F3-AB7C-5439AB28120B}">
      <dgm:prSet/>
      <dgm:spPr/>
      <dgm:t>
        <a:bodyPr/>
        <a:lstStyle/>
        <a:p>
          <a:endParaRPr lang="fil-PH"/>
        </a:p>
      </dgm:t>
    </dgm:pt>
    <dgm:pt modelId="{A29B8151-0979-43BA-9FF0-B27CF56F672A}" type="parTrans" cxnId="{A1214475-2FD9-44F3-AB7C-5439AB28120B}">
      <dgm:prSet/>
      <dgm:spPr/>
      <dgm:t>
        <a:bodyPr/>
        <a:lstStyle/>
        <a:p>
          <a:endParaRPr lang="fil-PH"/>
        </a:p>
      </dgm:t>
    </dgm:pt>
    <dgm:pt modelId="{D4EE40E4-0864-4607-B1E8-B10EA49B7AC4}" type="pres">
      <dgm:prSet presAssocID="{4AA097DF-01DE-4D18-ABC9-A3CA4A6D0B4A}" presName="linear" presStyleCnt="0">
        <dgm:presLayoutVars>
          <dgm:animLvl val="lvl"/>
          <dgm:resizeHandles val="exact"/>
        </dgm:presLayoutVars>
      </dgm:prSet>
      <dgm:spPr/>
      <dgm:t>
        <a:bodyPr/>
        <a:lstStyle/>
        <a:p>
          <a:endParaRPr lang="fil-PH"/>
        </a:p>
      </dgm:t>
    </dgm:pt>
    <dgm:pt modelId="{0004A3E9-1D3F-46D6-BD50-D3EA52E7C131}" type="pres">
      <dgm:prSet presAssocID="{50CE4F17-7856-4D6A-8C6B-27015FE83B27}" presName="parentText" presStyleLbl="node1" presStyleIdx="0" presStyleCnt="1" custScaleY="84069" custLinFactNeighborX="1869" custLinFactNeighborY="-53283">
        <dgm:presLayoutVars>
          <dgm:chMax val="0"/>
          <dgm:bulletEnabled val="1"/>
        </dgm:presLayoutVars>
      </dgm:prSet>
      <dgm:spPr/>
      <dgm:t>
        <a:bodyPr/>
        <a:lstStyle/>
        <a:p>
          <a:endParaRPr lang="fil-PH"/>
        </a:p>
      </dgm:t>
    </dgm:pt>
    <dgm:pt modelId="{84D343B9-E580-499D-879B-9F7D6EA7AA68}" type="pres">
      <dgm:prSet presAssocID="{50CE4F17-7856-4D6A-8C6B-27015FE83B27}" presName="childText" presStyleLbl="revTx" presStyleIdx="0" presStyleCnt="1" custScaleY="17540" custLinFactNeighborY="-81845">
        <dgm:presLayoutVars>
          <dgm:bulletEnabled val="1"/>
        </dgm:presLayoutVars>
      </dgm:prSet>
      <dgm:spPr/>
      <dgm:t>
        <a:bodyPr/>
        <a:lstStyle/>
        <a:p>
          <a:endParaRPr lang="fil-PH"/>
        </a:p>
      </dgm:t>
    </dgm:pt>
  </dgm:ptLst>
  <dgm:cxnLst>
    <dgm:cxn modelId="{2ADA1697-25D8-433B-976D-7BF2D3129E2B}" type="presOf" srcId="{89A6C625-766D-4413-A6ED-594640561833}" destId="{84D343B9-E580-499D-879B-9F7D6EA7AA68}" srcOrd="0" destOrd="0" presId="urn:microsoft.com/office/officeart/2005/8/layout/vList2"/>
    <dgm:cxn modelId="{B6717F58-FF9F-4996-8726-3033F8318D51}" type="presOf" srcId="{F7F3B17F-6CA6-4476-8999-18D7775C20AF}" destId="{84D343B9-E580-499D-879B-9F7D6EA7AA68}" srcOrd="0" destOrd="2" presId="urn:microsoft.com/office/officeart/2005/8/layout/vList2"/>
    <dgm:cxn modelId="{8A00A73E-D985-4A3E-85A8-3FF1B9C18DF4}" srcId="{50CE4F17-7856-4D6A-8C6B-27015FE83B27}" destId="{F7256F32-E780-4D9E-B260-C08E9D9F9DDA}" srcOrd="1" destOrd="0" parTransId="{BB6323DA-99DF-472E-A909-063400063C61}" sibTransId="{0F95B832-0AF5-4633-A61C-045395BB26EC}"/>
    <dgm:cxn modelId="{209A3E97-38F9-429C-99A2-4DB211E6D297}" srcId="{50CE4F17-7856-4D6A-8C6B-27015FE83B27}" destId="{89A6C625-766D-4413-A6ED-594640561833}" srcOrd="0" destOrd="0" parTransId="{FE6A48E2-CCF5-4E36-8332-F70EEDBD5C34}" sibTransId="{3B150846-6155-46B1-B844-1AD089E8DC7D}"/>
    <dgm:cxn modelId="{21045059-FE67-4B9B-9DED-94BC55AE429E}" srcId="{4AA097DF-01DE-4D18-ABC9-A3CA4A6D0B4A}" destId="{50CE4F17-7856-4D6A-8C6B-27015FE83B27}" srcOrd="0" destOrd="0" parTransId="{C105EB63-FC3B-4014-9555-058A704B86CD}" sibTransId="{4665D561-13C3-4618-9804-8B2DB2BF05BA}"/>
    <dgm:cxn modelId="{B612AEAB-ABFA-467B-B7AD-B53B06B7E2CC}" type="presOf" srcId="{F7256F32-E780-4D9E-B260-C08E9D9F9DDA}" destId="{84D343B9-E580-499D-879B-9F7D6EA7AA68}" srcOrd="0" destOrd="1" presId="urn:microsoft.com/office/officeart/2005/8/layout/vList2"/>
    <dgm:cxn modelId="{9D36EDC3-C277-4BE0-9B1F-9FBC89864DF9}" srcId="{50CE4F17-7856-4D6A-8C6B-27015FE83B27}" destId="{F7F3B17F-6CA6-4476-8999-18D7775C20AF}" srcOrd="2" destOrd="0" parTransId="{7F9D21AC-F05E-4879-9F44-CEB1319C830C}" sibTransId="{0B082B40-CB79-4FD6-9958-A73FDBFA51D1}"/>
    <dgm:cxn modelId="{A1214475-2FD9-44F3-AB7C-5439AB28120B}" srcId="{50CE4F17-7856-4D6A-8C6B-27015FE83B27}" destId="{C704DD51-2A25-4E54-8FFE-5ED3DBAAAB44}" srcOrd="3" destOrd="0" parTransId="{A29B8151-0979-43BA-9FF0-B27CF56F672A}" sibTransId="{60CA57E2-2D5A-4DF1-A885-2634115289BD}"/>
    <dgm:cxn modelId="{203CA36A-0CB5-410D-A72A-C818AC37FA11}" type="presOf" srcId="{50CE4F17-7856-4D6A-8C6B-27015FE83B27}" destId="{0004A3E9-1D3F-46D6-BD50-D3EA52E7C131}" srcOrd="0" destOrd="0" presId="urn:microsoft.com/office/officeart/2005/8/layout/vList2"/>
    <dgm:cxn modelId="{9EA8B827-8FC8-464A-BC3F-01454421984C}" type="presOf" srcId="{C704DD51-2A25-4E54-8FFE-5ED3DBAAAB44}" destId="{84D343B9-E580-499D-879B-9F7D6EA7AA68}" srcOrd="0" destOrd="3" presId="urn:microsoft.com/office/officeart/2005/8/layout/vList2"/>
    <dgm:cxn modelId="{3F314C2C-D65A-4522-9272-30F2FE08F95D}" type="presOf" srcId="{4AA097DF-01DE-4D18-ABC9-A3CA4A6D0B4A}" destId="{D4EE40E4-0864-4607-B1E8-B10EA49B7AC4}" srcOrd="0" destOrd="0" presId="urn:microsoft.com/office/officeart/2005/8/layout/vList2"/>
    <dgm:cxn modelId="{4AB13CE3-5C27-474E-955C-D3D08A1DD6E3}" type="presParOf" srcId="{D4EE40E4-0864-4607-B1E8-B10EA49B7AC4}" destId="{0004A3E9-1D3F-46D6-BD50-D3EA52E7C131}" srcOrd="0" destOrd="0" presId="urn:microsoft.com/office/officeart/2005/8/layout/vList2"/>
    <dgm:cxn modelId="{3D346A50-90B4-4E78-8B75-4C2963A2A944}" type="presParOf" srcId="{D4EE40E4-0864-4607-B1E8-B10EA49B7AC4}" destId="{84D343B9-E580-499D-879B-9F7D6EA7AA68}"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A097DF-01DE-4D18-ABC9-A3CA4A6D0B4A}" type="doc">
      <dgm:prSet loTypeId="urn:microsoft.com/office/officeart/2005/8/layout/vList2" loCatId="list" qsTypeId="urn:microsoft.com/office/officeart/2005/8/quickstyle/3d2#3" qsCatId="3D" csTypeId="urn:microsoft.com/office/officeart/2005/8/colors/accent1_1" csCatId="accent1" phldr="1"/>
      <dgm:spPr/>
      <dgm:t>
        <a:bodyPr/>
        <a:lstStyle/>
        <a:p>
          <a:endParaRPr lang="fil-PH"/>
        </a:p>
      </dgm:t>
    </dgm:pt>
    <dgm:pt modelId="{50CE4F17-7856-4D6A-8C6B-27015FE83B27}">
      <dgm:prSet phldrT="[Text]" custT="1">
        <dgm:style>
          <a:lnRef idx="2">
            <a:schemeClr val="accent5"/>
          </a:lnRef>
          <a:fillRef idx="1">
            <a:schemeClr val="lt1"/>
          </a:fillRef>
          <a:effectRef idx="0">
            <a:schemeClr val="accent5"/>
          </a:effectRef>
          <a:fontRef idx="minor">
            <a:schemeClr val="dk1"/>
          </a:fontRef>
        </dgm:style>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il-PH"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is School budgeting?</a:t>
          </a:r>
          <a:endParaRPr lang="fil-PH"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dgm:t>
    </dgm:pt>
    <dgm:pt modelId="{C105EB63-FC3B-4014-9555-058A704B86CD}" type="parTrans" cxnId="{21045059-FE67-4B9B-9DED-94BC55AE429E}">
      <dgm:prSet/>
      <dgm:spPr/>
      <dgm:t>
        <a:bodyPr/>
        <a:lstStyle/>
        <a:p>
          <a:endParaRPr lang="fil-PH"/>
        </a:p>
      </dgm:t>
    </dgm:pt>
    <dgm:pt modelId="{4665D561-13C3-4618-9804-8B2DB2BF05BA}" type="sibTrans" cxnId="{21045059-FE67-4B9B-9DED-94BC55AE429E}">
      <dgm:prSet/>
      <dgm:spPr/>
      <dgm:t>
        <a:bodyPr/>
        <a:lstStyle/>
        <a:p>
          <a:endParaRPr lang="fil-PH"/>
        </a:p>
      </dgm:t>
    </dgm:pt>
    <dgm:pt modelId="{89A6C625-766D-4413-A6ED-594640561833}">
      <dgm:prSet phldrT="[Text]" custT="1"/>
      <dgm:spPr/>
      <dgm:t>
        <a:bodyPr/>
        <a:lstStyle/>
        <a:p>
          <a:pPr algn="just"/>
          <a:r>
            <a:rPr lang="fil-PH" sz="3200" dirty="0" smtClean="0"/>
            <a:t>School Budgeting is an annual process that involves matching the estimated resources for the ensuing budget year to the activities that will be funded considering timing of the availability of the resources.</a:t>
          </a:r>
          <a:endParaRPr lang="fil-PH" sz="3200" dirty="0"/>
        </a:p>
      </dgm:t>
    </dgm:pt>
    <dgm:pt modelId="{FE6A48E2-CCF5-4E36-8332-F70EEDBD5C34}" type="parTrans" cxnId="{209A3E97-38F9-429C-99A2-4DB211E6D297}">
      <dgm:prSet/>
      <dgm:spPr/>
      <dgm:t>
        <a:bodyPr/>
        <a:lstStyle/>
        <a:p>
          <a:endParaRPr lang="fil-PH"/>
        </a:p>
      </dgm:t>
    </dgm:pt>
    <dgm:pt modelId="{3B150846-6155-46B1-B844-1AD089E8DC7D}" type="sibTrans" cxnId="{209A3E97-38F9-429C-99A2-4DB211E6D297}">
      <dgm:prSet/>
      <dgm:spPr/>
      <dgm:t>
        <a:bodyPr/>
        <a:lstStyle/>
        <a:p>
          <a:endParaRPr lang="fil-PH"/>
        </a:p>
      </dgm:t>
    </dgm:pt>
    <dgm:pt modelId="{D4EE40E4-0864-4607-B1E8-B10EA49B7AC4}" type="pres">
      <dgm:prSet presAssocID="{4AA097DF-01DE-4D18-ABC9-A3CA4A6D0B4A}" presName="linear" presStyleCnt="0">
        <dgm:presLayoutVars>
          <dgm:animLvl val="lvl"/>
          <dgm:resizeHandles val="exact"/>
        </dgm:presLayoutVars>
      </dgm:prSet>
      <dgm:spPr/>
      <dgm:t>
        <a:bodyPr/>
        <a:lstStyle/>
        <a:p>
          <a:endParaRPr lang="fil-PH"/>
        </a:p>
      </dgm:t>
    </dgm:pt>
    <dgm:pt modelId="{0004A3E9-1D3F-46D6-BD50-D3EA52E7C131}" type="pres">
      <dgm:prSet presAssocID="{50CE4F17-7856-4D6A-8C6B-27015FE83B27}" presName="parentText" presStyleLbl="node1" presStyleIdx="0" presStyleCnt="1" custScaleY="84069" custLinFactNeighborY="-73128">
        <dgm:presLayoutVars>
          <dgm:chMax val="0"/>
          <dgm:bulletEnabled val="1"/>
        </dgm:presLayoutVars>
      </dgm:prSet>
      <dgm:spPr/>
      <dgm:t>
        <a:bodyPr/>
        <a:lstStyle/>
        <a:p>
          <a:endParaRPr lang="fil-PH"/>
        </a:p>
      </dgm:t>
    </dgm:pt>
    <dgm:pt modelId="{84D343B9-E580-499D-879B-9F7D6EA7AA68}" type="pres">
      <dgm:prSet presAssocID="{50CE4F17-7856-4D6A-8C6B-27015FE83B27}" presName="childText" presStyleLbl="revTx" presStyleIdx="0" presStyleCnt="1" custScaleY="17540" custLinFactNeighborY="-59717">
        <dgm:presLayoutVars>
          <dgm:bulletEnabled val="1"/>
        </dgm:presLayoutVars>
      </dgm:prSet>
      <dgm:spPr/>
      <dgm:t>
        <a:bodyPr/>
        <a:lstStyle/>
        <a:p>
          <a:endParaRPr lang="fil-PH"/>
        </a:p>
      </dgm:t>
    </dgm:pt>
  </dgm:ptLst>
  <dgm:cxnLst>
    <dgm:cxn modelId="{209A3E97-38F9-429C-99A2-4DB211E6D297}" srcId="{50CE4F17-7856-4D6A-8C6B-27015FE83B27}" destId="{89A6C625-766D-4413-A6ED-594640561833}" srcOrd="0" destOrd="0" parTransId="{FE6A48E2-CCF5-4E36-8332-F70EEDBD5C34}" sibTransId="{3B150846-6155-46B1-B844-1AD089E8DC7D}"/>
    <dgm:cxn modelId="{21045059-FE67-4B9B-9DED-94BC55AE429E}" srcId="{4AA097DF-01DE-4D18-ABC9-A3CA4A6D0B4A}" destId="{50CE4F17-7856-4D6A-8C6B-27015FE83B27}" srcOrd="0" destOrd="0" parTransId="{C105EB63-FC3B-4014-9555-058A704B86CD}" sibTransId="{4665D561-13C3-4618-9804-8B2DB2BF05BA}"/>
    <dgm:cxn modelId="{89ACC587-A46F-453C-8717-35C3709465A1}" type="presOf" srcId="{4AA097DF-01DE-4D18-ABC9-A3CA4A6D0B4A}" destId="{D4EE40E4-0864-4607-B1E8-B10EA49B7AC4}" srcOrd="0" destOrd="0" presId="urn:microsoft.com/office/officeart/2005/8/layout/vList2"/>
    <dgm:cxn modelId="{F7E3F6E4-7919-45AC-BB94-5ABB9BF10582}" type="presOf" srcId="{89A6C625-766D-4413-A6ED-594640561833}" destId="{84D343B9-E580-499D-879B-9F7D6EA7AA68}" srcOrd="0" destOrd="0" presId="urn:microsoft.com/office/officeart/2005/8/layout/vList2"/>
    <dgm:cxn modelId="{B168D177-4A35-4B94-BF92-11B539021267}" type="presOf" srcId="{50CE4F17-7856-4D6A-8C6B-27015FE83B27}" destId="{0004A3E9-1D3F-46D6-BD50-D3EA52E7C131}" srcOrd="0" destOrd="0" presId="urn:microsoft.com/office/officeart/2005/8/layout/vList2"/>
    <dgm:cxn modelId="{69F0EEE6-BBEC-4DAA-AE98-DD459DCC8592}" type="presParOf" srcId="{D4EE40E4-0864-4607-B1E8-B10EA49B7AC4}" destId="{0004A3E9-1D3F-46D6-BD50-D3EA52E7C131}" srcOrd="0" destOrd="0" presId="urn:microsoft.com/office/officeart/2005/8/layout/vList2"/>
    <dgm:cxn modelId="{BD70C2B9-9A30-4013-B9B6-4F6A45D31FAC}" type="presParOf" srcId="{D4EE40E4-0864-4607-B1E8-B10EA49B7AC4}" destId="{84D343B9-E580-499D-879B-9F7D6EA7AA68}"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A097DF-01DE-4D18-ABC9-A3CA4A6D0B4A}" type="doc">
      <dgm:prSet loTypeId="urn:microsoft.com/office/officeart/2005/8/layout/vList2" loCatId="list" qsTypeId="urn:microsoft.com/office/officeart/2005/8/quickstyle/3d2#4" qsCatId="3D" csTypeId="urn:microsoft.com/office/officeart/2005/8/colors/accent1_1" csCatId="accent1" phldr="1"/>
      <dgm:spPr/>
      <dgm:t>
        <a:bodyPr/>
        <a:lstStyle/>
        <a:p>
          <a:endParaRPr lang="fil-PH"/>
        </a:p>
      </dgm:t>
    </dgm:pt>
    <dgm:pt modelId="{50CE4F17-7856-4D6A-8C6B-27015FE83B27}">
      <dgm:prSet phldrT="[Text]" custT="1">
        <dgm:style>
          <a:lnRef idx="2">
            <a:schemeClr val="accent5"/>
          </a:lnRef>
          <a:fillRef idx="1">
            <a:schemeClr val="lt1"/>
          </a:fillRef>
          <a:effectRef idx="0">
            <a:schemeClr val="accent5"/>
          </a:effectRef>
          <a:fontRef idx="minor">
            <a:schemeClr val="dk1"/>
          </a:fontRef>
        </dgm:style>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il-PH"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IS school annual implementation  plan (AIP)?</a:t>
          </a:r>
          <a:endParaRPr lang="fil-PH"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dgm:t>
    </dgm:pt>
    <dgm:pt modelId="{C105EB63-FC3B-4014-9555-058A704B86CD}" type="parTrans" cxnId="{21045059-FE67-4B9B-9DED-94BC55AE429E}">
      <dgm:prSet/>
      <dgm:spPr/>
      <dgm:t>
        <a:bodyPr/>
        <a:lstStyle/>
        <a:p>
          <a:endParaRPr lang="fil-PH"/>
        </a:p>
      </dgm:t>
    </dgm:pt>
    <dgm:pt modelId="{4665D561-13C3-4618-9804-8B2DB2BF05BA}" type="sibTrans" cxnId="{21045059-FE67-4B9B-9DED-94BC55AE429E}">
      <dgm:prSet/>
      <dgm:spPr/>
      <dgm:t>
        <a:bodyPr/>
        <a:lstStyle/>
        <a:p>
          <a:endParaRPr lang="fil-PH"/>
        </a:p>
      </dgm:t>
    </dgm:pt>
    <dgm:pt modelId="{89A6C625-766D-4413-A6ED-594640561833}">
      <dgm:prSet phldrT="[Text]" custT="1"/>
      <dgm:spPr/>
      <dgm:t>
        <a:bodyPr/>
        <a:lstStyle/>
        <a:p>
          <a:pPr algn="just"/>
          <a:r>
            <a:rPr lang="fil-PH" sz="3200" dirty="0" smtClean="0"/>
            <a:t>The AIP is also referred to as the school operating budget (SOB).</a:t>
          </a:r>
          <a:endParaRPr lang="fil-PH" sz="3200" dirty="0"/>
        </a:p>
      </dgm:t>
    </dgm:pt>
    <dgm:pt modelId="{FE6A48E2-CCF5-4E36-8332-F70EEDBD5C34}" type="parTrans" cxnId="{209A3E97-38F9-429C-99A2-4DB211E6D297}">
      <dgm:prSet/>
      <dgm:spPr/>
      <dgm:t>
        <a:bodyPr/>
        <a:lstStyle/>
        <a:p>
          <a:endParaRPr lang="fil-PH"/>
        </a:p>
      </dgm:t>
    </dgm:pt>
    <dgm:pt modelId="{3B150846-6155-46B1-B844-1AD089E8DC7D}" type="sibTrans" cxnId="{209A3E97-38F9-429C-99A2-4DB211E6D297}">
      <dgm:prSet/>
      <dgm:spPr/>
      <dgm:t>
        <a:bodyPr/>
        <a:lstStyle/>
        <a:p>
          <a:endParaRPr lang="fil-PH"/>
        </a:p>
      </dgm:t>
    </dgm:pt>
    <dgm:pt modelId="{EC7D5DF9-38FD-449D-82EE-1D76D9788B31}">
      <dgm:prSet phldrT="[Text]" custT="1"/>
      <dgm:spPr/>
      <dgm:t>
        <a:bodyPr/>
        <a:lstStyle/>
        <a:p>
          <a:pPr algn="just"/>
          <a:r>
            <a:rPr lang="fil-PH" sz="3200" u="sng" dirty="0" smtClean="0">
              <a:hlinkClick xmlns:r="http://schemas.openxmlformats.org/officeDocument/2006/relationships" r:id="rId1" action="ppaction://hlinkfile"/>
            </a:rPr>
            <a:t>DO No. 44, s. 2015</a:t>
          </a:r>
          <a:r>
            <a:rPr lang="fil-PH" sz="3200" u="none" dirty="0" smtClean="0"/>
            <a:t> contains the explanation and details of AIP.</a:t>
          </a:r>
          <a:endParaRPr lang="fil-PH" sz="3200" dirty="0"/>
        </a:p>
      </dgm:t>
    </dgm:pt>
    <dgm:pt modelId="{C0E1B213-740F-4F14-8082-B3746CE29C95}" type="parTrans" cxnId="{F4C61164-BC58-4CF5-8988-4EE9B1FB62B9}">
      <dgm:prSet/>
      <dgm:spPr/>
      <dgm:t>
        <a:bodyPr/>
        <a:lstStyle/>
        <a:p>
          <a:endParaRPr lang="en-US"/>
        </a:p>
      </dgm:t>
    </dgm:pt>
    <dgm:pt modelId="{981E39F0-2D1A-471B-A2C1-BFED9F91A662}" type="sibTrans" cxnId="{F4C61164-BC58-4CF5-8988-4EE9B1FB62B9}">
      <dgm:prSet/>
      <dgm:spPr/>
      <dgm:t>
        <a:bodyPr/>
        <a:lstStyle/>
        <a:p>
          <a:endParaRPr lang="en-US"/>
        </a:p>
      </dgm:t>
    </dgm:pt>
    <dgm:pt modelId="{D4EE40E4-0864-4607-B1E8-B10EA49B7AC4}" type="pres">
      <dgm:prSet presAssocID="{4AA097DF-01DE-4D18-ABC9-A3CA4A6D0B4A}" presName="linear" presStyleCnt="0">
        <dgm:presLayoutVars>
          <dgm:animLvl val="lvl"/>
          <dgm:resizeHandles val="exact"/>
        </dgm:presLayoutVars>
      </dgm:prSet>
      <dgm:spPr/>
      <dgm:t>
        <a:bodyPr/>
        <a:lstStyle/>
        <a:p>
          <a:endParaRPr lang="fil-PH"/>
        </a:p>
      </dgm:t>
    </dgm:pt>
    <dgm:pt modelId="{0004A3E9-1D3F-46D6-BD50-D3EA52E7C131}" type="pres">
      <dgm:prSet presAssocID="{50CE4F17-7856-4D6A-8C6B-27015FE83B27}" presName="parentText" presStyleLbl="node1" presStyleIdx="0" presStyleCnt="1" custScaleY="81296" custLinFactNeighborY="-85480">
        <dgm:presLayoutVars>
          <dgm:chMax val="0"/>
          <dgm:bulletEnabled val="1"/>
        </dgm:presLayoutVars>
      </dgm:prSet>
      <dgm:spPr/>
      <dgm:t>
        <a:bodyPr/>
        <a:lstStyle/>
        <a:p>
          <a:endParaRPr lang="fil-PH"/>
        </a:p>
      </dgm:t>
    </dgm:pt>
    <dgm:pt modelId="{84D343B9-E580-499D-879B-9F7D6EA7AA68}" type="pres">
      <dgm:prSet presAssocID="{50CE4F17-7856-4D6A-8C6B-27015FE83B27}" presName="childText" presStyleLbl="revTx" presStyleIdx="0" presStyleCnt="1" custScaleY="17540" custLinFactNeighborY="-50177">
        <dgm:presLayoutVars>
          <dgm:bulletEnabled val="1"/>
        </dgm:presLayoutVars>
      </dgm:prSet>
      <dgm:spPr/>
      <dgm:t>
        <a:bodyPr/>
        <a:lstStyle/>
        <a:p>
          <a:endParaRPr lang="fil-PH"/>
        </a:p>
      </dgm:t>
    </dgm:pt>
  </dgm:ptLst>
  <dgm:cxnLst>
    <dgm:cxn modelId="{28712183-E019-424F-8493-46420059576D}" type="presOf" srcId="{89A6C625-766D-4413-A6ED-594640561833}" destId="{84D343B9-E580-499D-879B-9F7D6EA7AA68}" srcOrd="0" destOrd="0" presId="urn:microsoft.com/office/officeart/2005/8/layout/vList2"/>
    <dgm:cxn modelId="{7A6844DA-64B9-44F1-AD79-BAEEEC6603B7}" type="presOf" srcId="{EC7D5DF9-38FD-449D-82EE-1D76D9788B31}" destId="{84D343B9-E580-499D-879B-9F7D6EA7AA68}" srcOrd="0" destOrd="1" presId="urn:microsoft.com/office/officeart/2005/8/layout/vList2"/>
    <dgm:cxn modelId="{B0074589-D44D-40EB-B1B4-DEA57A129E4C}" type="presOf" srcId="{50CE4F17-7856-4D6A-8C6B-27015FE83B27}" destId="{0004A3E9-1D3F-46D6-BD50-D3EA52E7C131}" srcOrd="0" destOrd="0" presId="urn:microsoft.com/office/officeart/2005/8/layout/vList2"/>
    <dgm:cxn modelId="{F4C61164-BC58-4CF5-8988-4EE9B1FB62B9}" srcId="{50CE4F17-7856-4D6A-8C6B-27015FE83B27}" destId="{EC7D5DF9-38FD-449D-82EE-1D76D9788B31}" srcOrd="1" destOrd="0" parTransId="{C0E1B213-740F-4F14-8082-B3746CE29C95}" sibTransId="{981E39F0-2D1A-471B-A2C1-BFED9F91A662}"/>
    <dgm:cxn modelId="{209A3E97-38F9-429C-99A2-4DB211E6D297}" srcId="{50CE4F17-7856-4D6A-8C6B-27015FE83B27}" destId="{89A6C625-766D-4413-A6ED-594640561833}" srcOrd="0" destOrd="0" parTransId="{FE6A48E2-CCF5-4E36-8332-F70EEDBD5C34}" sibTransId="{3B150846-6155-46B1-B844-1AD089E8DC7D}"/>
    <dgm:cxn modelId="{21045059-FE67-4B9B-9DED-94BC55AE429E}" srcId="{4AA097DF-01DE-4D18-ABC9-A3CA4A6D0B4A}" destId="{50CE4F17-7856-4D6A-8C6B-27015FE83B27}" srcOrd="0" destOrd="0" parTransId="{C105EB63-FC3B-4014-9555-058A704B86CD}" sibTransId="{4665D561-13C3-4618-9804-8B2DB2BF05BA}"/>
    <dgm:cxn modelId="{FD24DAEB-115C-4D54-BF6D-0E7C23FD7D24}" type="presOf" srcId="{4AA097DF-01DE-4D18-ABC9-A3CA4A6D0B4A}" destId="{D4EE40E4-0864-4607-B1E8-B10EA49B7AC4}" srcOrd="0" destOrd="0" presId="urn:microsoft.com/office/officeart/2005/8/layout/vList2"/>
    <dgm:cxn modelId="{D3156C41-6BF9-4ECA-A815-AD4C8CBCEF26}" type="presParOf" srcId="{D4EE40E4-0864-4607-B1E8-B10EA49B7AC4}" destId="{0004A3E9-1D3F-46D6-BD50-D3EA52E7C131}" srcOrd="0" destOrd="0" presId="urn:microsoft.com/office/officeart/2005/8/layout/vList2"/>
    <dgm:cxn modelId="{93C1F006-7C7E-4F1D-A6F5-3FDFCA2D0760}" type="presParOf" srcId="{D4EE40E4-0864-4607-B1E8-B10EA49B7AC4}" destId="{84D343B9-E580-499D-879B-9F7D6EA7AA68}"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AF6A08-C15E-4A04-82FE-F421C74C540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il-PH"/>
        </a:p>
      </dgm:t>
    </dgm:pt>
    <dgm:pt modelId="{CE90F0F9-137F-47D7-89A5-B1D6E2F95791}">
      <dgm:prSet phldrT="[Text]"/>
      <dgm:spPr/>
      <dgm:t>
        <a:bodyPr/>
        <a:lstStyle/>
        <a:p>
          <a:r>
            <a:rPr lang="fil-PH" dirty="0" smtClean="0"/>
            <a:t>1</a:t>
          </a:r>
          <a:endParaRPr lang="fil-PH" dirty="0"/>
        </a:p>
      </dgm:t>
    </dgm:pt>
    <dgm:pt modelId="{5FFE9D6A-5B63-4F51-AF55-B11D69F32C84}" type="parTrans" cxnId="{93543BDB-5B7C-4AEC-B044-73A68CD15E50}">
      <dgm:prSet/>
      <dgm:spPr/>
      <dgm:t>
        <a:bodyPr/>
        <a:lstStyle/>
        <a:p>
          <a:endParaRPr lang="fil-PH"/>
        </a:p>
      </dgm:t>
    </dgm:pt>
    <dgm:pt modelId="{AD97A522-DD25-45EA-A545-55ED2B787050}" type="sibTrans" cxnId="{93543BDB-5B7C-4AEC-B044-73A68CD15E50}">
      <dgm:prSet/>
      <dgm:spPr/>
      <dgm:t>
        <a:bodyPr/>
        <a:lstStyle/>
        <a:p>
          <a:endParaRPr lang="fil-PH"/>
        </a:p>
      </dgm:t>
    </dgm:pt>
    <dgm:pt modelId="{50F78F79-4C77-45DC-AFDC-EF746D5616C6}">
      <dgm:prSet phldrT="[Text]"/>
      <dgm:spPr/>
      <dgm:t>
        <a:bodyPr/>
        <a:lstStyle/>
        <a:p>
          <a:pPr algn="just"/>
          <a:r>
            <a:rPr lang="fil-PH" dirty="0" smtClean="0"/>
            <a:t>Non-IU schools may be granted Cash Advance covering one month of operating requirements for MOOE to finance their operations</a:t>
          </a:r>
          <a:endParaRPr lang="fil-PH" dirty="0"/>
        </a:p>
      </dgm:t>
    </dgm:pt>
    <dgm:pt modelId="{D32FD12A-F270-4DFE-A4F8-CD3E189C7BB0}" type="parTrans" cxnId="{64B31E60-FF23-4C82-B1E4-E0F80B50A169}">
      <dgm:prSet/>
      <dgm:spPr/>
      <dgm:t>
        <a:bodyPr/>
        <a:lstStyle/>
        <a:p>
          <a:endParaRPr lang="fil-PH"/>
        </a:p>
      </dgm:t>
    </dgm:pt>
    <dgm:pt modelId="{BC90BD2A-974C-404F-AEDE-80B54D76C4F1}" type="sibTrans" cxnId="{64B31E60-FF23-4C82-B1E4-E0F80B50A169}">
      <dgm:prSet/>
      <dgm:spPr/>
      <dgm:t>
        <a:bodyPr/>
        <a:lstStyle/>
        <a:p>
          <a:endParaRPr lang="fil-PH"/>
        </a:p>
      </dgm:t>
    </dgm:pt>
    <dgm:pt modelId="{AE296629-8367-448A-9921-F211E350664E}">
      <dgm:prSet phldrT="[Text]"/>
      <dgm:spPr/>
      <dgm:t>
        <a:bodyPr/>
        <a:lstStyle/>
        <a:p>
          <a:r>
            <a:rPr lang="fil-PH" dirty="0" smtClean="0"/>
            <a:t>2</a:t>
          </a:r>
          <a:endParaRPr lang="fil-PH" dirty="0"/>
        </a:p>
      </dgm:t>
    </dgm:pt>
    <dgm:pt modelId="{AE5C56C2-7356-47D6-9FE9-B1E6C5641674}" type="parTrans" cxnId="{FB98D792-5B50-40DD-A7B5-5D104A3054BE}">
      <dgm:prSet/>
      <dgm:spPr/>
      <dgm:t>
        <a:bodyPr/>
        <a:lstStyle/>
        <a:p>
          <a:endParaRPr lang="fil-PH"/>
        </a:p>
      </dgm:t>
    </dgm:pt>
    <dgm:pt modelId="{B5727F32-81C5-4245-91A1-832DA13C295B}" type="sibTrans" cxnId="{FB98D792-5B50-40DD-A7B5-5D104A3054BE}">
      <dgm:prSet/>
      <dgm:spPr/>
      <dgm:t>
        <a:bodyPr/>
        <a:lstStyle/>
        <a:p>
          <a:endParaRPr lang="fil-PH"/>
        </a:p>
      </dgm:t>
    </dgm:pt>
    <dgm:pt modelId="{88A5D938-7254-4099-82E6-83531C8C55D7}">
      <dgm:prSet/>
      <dgm:spPr/>
      <dgm:t>
        <a:bodyPr/>
        <a:lstStyle/>
        <a:p>
          <a:pPr algn="just"/>
          <a:r>
            <a:rPr lang="fil-PH" dirty="0" smtClean="0"/>
            <a:t>It shall be granted only to the duly designated or appointed Disbursing Officer</a:t>
          </a:r>
          <a:endParaRPr lang="fil-PH" dirty="0"/>
        </a:p>
      </dgm:t>
    </dgm:pt>
    <dgm:pt modelId="{93594A70-E5CA-4DFB-883F-9717E4E36E9F}" type="parTrans" cxnId="{3EAD5120-27FB-4FAD-8275-C2EC61D7225B}">
      <dgm:prSet/>
      <dgm:spPr/>
      <dgm:t>
        <a:bodyPr/>
        <a:lstStyle/>
        <a:p>
          <a:endParaRPr lang="fil-PH"/>
        </a:p>
      </dgm:t>
    </dgm:pt>
    <dgm:pt modelId="{B1AD90E3-FA0A-498F-99B5-3490914D291F}" type="sibTrans" cxnId="{3EAD5120-27FB-4FAD-8275-C2EC61D7225B}">
      <dgm:prSet/>
      <dgm:spPr/>
      <dgm:t>
        <a:bodyPr/>
        <a:lstStyle/>
        <a:p>
          <a:endParaRPr lang="fil-PH"/>
        </a:p>
      </dgm:t>
    </dgm:pt>
    <dgm:pt modelId="{5F16C4A2-997A-484F-B5A5-973D6F2F31D5}" type="pres">
      <dgm:prSet presAssocID="{16AF6A08-C15E-4A04-82FE-F421C74C540F}" presName="linearFlow" presStyleCnt="0">
        <dgm:presLayoutVars>
          <dgm:dir/>
          <dgm:animLvl val="lvl"/>
          <dgm:resizeHandles val="exact"/>
        </dgm:presLayoutVars>
      </dgm:prSet>
      <dgm:spPr/>
      <dgm:t>
        <a:bodyPr/>
        <a:lstStyle/>
        <a:p>
          <a:endParaRPr lang="fil-PH"/>
        </a:p>
      </dgm:t>
    </dgm:pt>
    <dgm:pt modelId="{79B18D6F-2BB6-4AFB-A4D6-34DBA58E2596}" type="pres">
      <dgm:prSet presAssocID="{CE90F0F9-137F-47D7-89A5-B1D6E2F95791}" presName="composite" presStyleCnt="0"/>
      <dgm:spPr/>
    </dgm:pt>
    <dgm:pt modelId="{B981A01A-CD1C-4227-9950-81E5BB4BFC62}" type="pres">
      <dgm:prSet presAssocID="{CE90F0F9-137F-47D7-89A5-B1D6E2F95791}" presName="parentText" presStyleLbl="alignNode1" presStyleIdx="0" presStyleCnt="2">
        <dgm:presLayoutVars>
          <dgm:chMax val="1"/>
          <dgm:bulletEnabled val="1"/>
        </dgm:presLayoutVars>
      </dgm:prSet>
      <dgm:spPr/>
      <dgm:t>
        <a:bodyPr/>
        <a:lstStyle/>
        <a:p>
          <a:endParaRPr lang="fil-PH"/>
        </a:p>
      </dgm:t>
    </dgm:pt>
    <dgm:pt modelId="{06416752-41B3-4B1E-AB1C-8B8D86432464}" type="pres">
      <dgm:prSet presAssocID="{CE90F0F9-137F-47D7-89A5-B1D6E2F95791}" presName="descendantText" presStyleLbl="alignAcc1" presStyleIdx="0" presStyleCnt="2">
        <dgm:presLayoutVars>
          <dgm:bulletEnabled val="1"/>
        </dgm:presLayoutVars>
      </dgm:prSet>
      <dgm:spPr/>
      <dgm:t>
        <a:bodyPr/>
        <a:lstStyle/>
        <a:p>
          <a:endParaRPr lang="fil-PH"/>
        </a:p>
      </dgm:t>
    </dgm:pt>
    <dgm:pt modelId="{D973BE1F-0B00-4998-B646-C4173F9E32A2}" type="pres">
      <dgm:prSet presAssocID="{AD97A522-DD25-45EA-A545-55ED2B787050}" presName="sp" presStyleCnt="0"/>
      <dgm:spPr/>
    </dgm:pt>
    <dgm:pt modelId="{9E2C264E-426D-4C33-906E-DAAE049132A3}" type="pres">
      <dgm:prSet presAssocID="{AE296629-8367-448A-9921-F211E350664E}" presName="composite" presStyleCnt="0"/>
      <dgm:spPr/>
    </dgm:pt>
    <dgm:pt modelId="{E51C991A-DFAF-45C9-829A-01C9E9AB243E}" type="pres">
      <dgm:prSet presAssocID="{AE296629-8367-448A-9921-F211E350664E}" presName="parentText" presStyleLbl="alignNode1" presStyleIdx="1" presStyleCnt="2">
        <dgm:presLayoutVars>
          <dgm:chMax val="1"/>
          <dgm:bulletEnabled val="1"/>
        </dgm:presLayoutVars>
      </dgm:prSet>
      <dgm:spPr/>
      <dgm:t>
        <a:bodyPr/>
        <a:lstStyle/>
        <a:p>
          <a:endParaRPr lang="fil-PH"/>
        </a:p>
      </dgm:t>
    </dgm:pt>
    <dgm:pt modelId="{CAC5EE3F-23CB-4042-BF12-5C283665816C}" type="pres">
      <dgm:prSet presAssocID="{AE296629-8367-448A-9921-F211E350664E}" presName="descendantText" presStyleLbl="alignAcc1" presStyleIdx="1" presStyleCnt="2">
        <dgm:presLayoutVars>
          <dgm:bulletEnabled val="1"/>
        </dgm:presLayoutVars>
      </dgm:prSet>
      <dgm:spPr/>
      <dgm:t>
        <a:bodyPr/>
        <a:lstStyle/>
        <a:p>
          <a:endParaRPr lang="fil-PH"/>
        </a:p>
      </dgm:t>
    </dgm:pt>
  </dgm:ptLst>
  <dgm:cxnLst>
    <dgm:cxn modelId="{DD959ED0-13E2-4B33-AEE3-1C231DF31A2B}" type="presOf" srcId="{16AF6A08-C15E-4A04-82FE-F421C74C540F}" destId="{5F16C4A2-997A-484F-B5A5-973D6F2F31D5}" srcOrd="0" destOrd="0" presId="urn:microsoft.com/office/officeart/2005/8/layout/chevron2"/>
    <dgm:cxn modelId="{0D8CC04C-562A-4174-85A1-EA066F04E921}" type="presOf" srcId="{CE90F0F9-137F-47D7-89A5-B1D6E2F95791}" destId="{B981A01A-CD1C-4227-9950-81E5BB4BFC62}" srcOrd="0" destOrd="0" presId="urn:microsoft.com/office/officeart/2005/8/layout/chevron2"/>
    <dgm:cxn modelId="{3EAD5120-27FB-4FAD-8275-C2EC61D7225B}" srcId="{AE296629-8367-448A-9921-F211E350664E}" destId="{88A5D938-7254-4099-82E6-83531C8C55D7}" srcOrd="0" destOrd="0" parTransId="{93594A70-E5CA-4DFB-883F-9717E4E36E9F}" sibTransId="{B1AD90E3-FA0A-498F-99B5-3490914D291F}"/>
    <dgm:cxn modelId="{68828953-E33C-40AF-8BA2-4DC199CA073D}" type="presOf" srcId="{AE296629-8367-448A-9921-F211E350664E}" destId="{E51C991A-DFAF-45C9-829A-01C9E9AB243E}" srcOrd="0" destOrd="0" presId="urn:microsoft.com/office/officeart/2005/8/layout/chevron2"/>
    <dgm:cxn modelId="{FB98D792-5B50-40DD-A7B5-5D104A3054BE}" srcId="{16AF6A08-C15E-4A04-82FE-F421C74C540F}" destId="{AE296629-8367-448A-9921-F211E350664E}" srcOrd="1" destOrd="0" parTransId="{AE5C56C2-7356-47D6-9FE9-B1E6C5641674}" sibTransId="{B5727F32-81C5-4245-91A1-832DA13C295B}"/>
    <dgm:cxn modelId="{64B31E60-FF23-4C82-B1E4-E0F80B50A169}" srcId="{CE90F0F9-137F-47D7-89A5-B1D6E2F95791}" destId="{50F78F79-4C77-45DC-AFDC-EF746D5616C6}" srcOrd="0" destOrd="0" parTransId="{D32FD12A-F270-4DFE-A4F8-CD3E189C7BB0}" sibTransId="{BC90BD2A-974C-404F-AEDE-80B54D76C4F1}"/>
    <dgm:cxn modelId="{93543BDB-5B7C-4AEC-B044-73A68CD15E50}" srcId="{16AF6A08-C15E-4A04-82FE-F421C74C540F}" destId="{CE90F0F9-137F-47D7-89A5-B1D6E2F95791}" srcOrd="0" destOrd="0" parTransId="{5FFE9D6A-5B63-4F51-AF55-B11D69F32C84}" sibTransId="{AD97A522-DD25-45EA-A545-55ED2B787050}"/>
    <dgm:cxn modelId="{988CD290-EADE-44D4-9B69-418D41B0BA19}" type="presOf" srcId="{50F78F79-4C77-45DC-AFDC-EF746D5616C6}" destId="{06416752-41B3-4B1E-AB1C-8B8D86432464}" srcOrd="0" destOrd="0" presId="urn:microsoft.com/office/officeart/2005/8/layout/chevron2"/>
    <dgm:cxn modelId="{8CFF12D8-5C64-414B-A739-7C7CF5356867}" type="presOf" srcId="{88A5D938-7254-4099-82E6-83531C8C55D7}" destId="{CAC5EE3F-23CB-4042-BF12-5C283665816C}" srcOrd="0" destOrd="0" presId="urn:microsoft.com/office/officeart/2005/8/layout/chevron2"/>
    <dgm:cxn modelId="{C2FB85FC-089E-4EAD-AD8F-799F64BFFD2A}" type="presParOf" srcId="{5F16C4A2-997A-484F-B5A5-973D6F2F31D5}" destId="{79B18D6F-2BB6-4AFB-A4D6-34DBA58E2596}" srcOrd="0" destOrd="0" presId="urn:microsoft.com/office/officeart/2005/8/layout/chevron2"/>
    <dgm:cxn modelId="{80ECCB22-456B-4175-9A25-A5CA5B08074A}" type="presParOf" srcId="{79B18D6F-2BB6-4AFB-A4D6-34DBA58E2596}" destId="{B981A01A-CD1C-4227-9950-81E5BB4BFC62}" srcOrd="0" destOrd="0" presId="urn:microsoft.com/office/officeart/2005/8/layout/chevron2"/>
    <dgm:cxn modelId="{9C3243AA-8B7F-44A2-95DB-C457AEC99C2B}" type="presParOf" srcId="{79B18D6F-2BB6-4AFB-A4D6-34DBA58E2596}" destId="{06416752-41B3-4B1E-AB1C-8B8D86432464}" srcOrd="1" destOrd="0" presId="urn:microsoft.com/office/officeart/2005/8/layout/chevron2"/>
    <dgm:cxn modelId="{6FECD4FD-ADBD-4372-B273-8741AD1AD084}" type="presParOf" srcId="{5F16C4A2-997A-484F-B5A5-973D6F2F31D5}" destId="{D973BE1F-0B00-4998-B646-C4173F9E32A2}" srcOrd="1" destOrd="0" presId="urn:microsoft.com/office/officeart/2005/8/layout/chevron2"/>
    <dgm:cxn modelId="{0508DA21-6008-4482-994A-A7FB08209676}" type="presParOf" srcId="{5F16C4A2-997A-484F-B5A5-973D6F2F31D5}" destId="{9E2C264E-426D-4C33-906E-DAAE049132A3}" srcOrd="2" destOrd="0" presId="urn:microsoft.com/office/officeart/2005/8/layout/chevron2"/>
    <dgm:cxn modelId="{2370A922-EF39-4D4F-A660-3ACC0AE17978}" type="presParOf" srcId="{9E2C264E-426D-4C33-906E-DAAE049132A3}" destId="{E51C991A-DFAF-45C9-829A-01C9E9AB243E}" srcOrd="0" destOrd="0" presId="urn:microsoft.com/office/officeart/2005/8/layout/chevron2"/>
    <dgm:cxn modelId="{31C4A8BB-EF4D-4A14-9519-8BB4F256F6B7}" type="presParOf" srcId="{9E2C264E-426D-4C33-906E-DAAE049132A3}" destId="{CAC5EE3F-23CB-4042-BF12-5C283665816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3AAB9A-0D1C-4330-96B8-112EB987189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il-PH"/>
        </a:p>
      </dgm:t>
    </dgm:pt>
    <dgm:pt modelId="{9EA1DA60-744F-4896-9C58-7CAEDAF54DF7}">
      <dgm:prSet phldrT="[Text]"/>
      <dgm:spPr/>
      <dgm:t>
        <a:bodyPr/>
        <a:lstStyle/>
        <a:p>
          <a:pPr algn="l"/>
          <a:r>
            <a:rPr lang="fil-PH" b="1" dirty="0" smtClean="0"/>
            <a:t>Bond</a:t>
          </a:r>
          <a:endParaRPr lang="fil-PH" b="1" dirty="0"/>
        </a:p>
      </dgm:t>
    </dgm:pt>
    <dgm:pt modelId="{9CCDC4F2-5097-48A9-85E2-30B64A8BB9C1}" type="parTrans" cxnId="{EE46491E-3A3F-4AC2-BDEF-AB280BAF9116}">
      <dgm:prSet/>
      <dgm:spPr/>
      <dgm:t>
        <a:bodyPr/>
        <a:lstStyle/>
        <a:p>
          <a:endParaRPr lang="fil-PH"/>
        </a:p>
      </dgm:t>
    </dgm:pt>
    <dgm:pt modelId="{6B442A8F-4471-443E-A6E6-833654A25E61}" type="sibTrans" cxnId="{EE46491E-3A3F-4AC2-BDEF-AB280BAF9116}">
      <dgm:prSet/>
      <dgm:spPr/>
      <dgm:t>
        <a:bodyPr/>
        <a:lstStyle/>
        <a:p>
          <a:endParaRPr lang="fil-PH"/>
        </a:p>
      </dgm:t>
    </dgm:pt>
    <dgm:pt modelId="{17B8707A-8717-4863-B0FC-7E3818D1F392}">
      <dgm:prSet phldrT="[Text]" custT="1"/>
      <dgm:spPr/>
      <dgm:t>
        <a:bodyPr/>
        <a:lstStyle/>
        <a:p>
          <a:pPr algn="l"/>
          <a:r>
            <a:rPr lang="fil-PH" sz="1600" b="0" dirty="0" smtClean="0"/>
            <a:t>         </a:t>
          </a:r>
          <a:r>
            <a:rPr lang="fil-PH" sz="2400" b="0" dirty="0" smtClean="0"/>
            <a:t>Is an undertaking that is sufficiently secured</a:t>
          </a:r>
          <a:endParaRPr lang="fil-PH" sz="1600" b="0" dirty="0"/>
        </a:p>
      </dgm:t>
    </dgm:pt>
    <dgm:pt modelId="{49851BA6-F798-4CC8-A757-DA77D5F14538}" type="parTrans" cxnId="{C377B2B4-3E52-4D05-8E13-CD142E52F8E3}">
      <dgm:prSet/>
      <dgm:spPr/>
      <dgm:t>
        <a:bodyPr/>
        <a:lstStyle/>
        <a:p>
          <a:endParaRPr lang="fil-PH"/>
        </a:p>
      </dgm:t>
    </dgm:pt>
    <dgm:pt modelId="{4324F0D4-C7BE-409C-86AB-579E792D039A}" type="sibTrans" cxnId="{C377B2B4-3E52-4D05-8E13-CD142E52F8E3}">
      <dgm:prSet/>
      <dgm:spPr/>
      <dgm:t>
        <a:bodyPr/>
        <a:lstStyle/>
        <a:p>
          <a:endParaRPr lang="fil-PH"/>
        </a:p>
      </dgm:t>
    </dgm:pt>
    <dgm:pt modelId="{4DB1AB7D-F25F-4CD0-9187-7C47F76CAE9B}">
      <dgm:prSet phldrT="[Text]" custT="1"/>
      <dgm:spPr/>
      <dgm:t>
        <a:bodyPr/>
        <a:lstStyle/>
        <a:p>
          <a:pPr algn="l"/>
          <a:r>
            <a:rPr lang="fil-PH" sz="2400" b="0" dirty="0" smtClean="0"/>
            <a:t>     Is one whose duties permits or requires the custody of funds or property for which he is accountable</a:t>
          </a:r>
          <a:endParaRPr lang="fil-PH" sz="2400" b="0" dirty="0"/>
        </a:p>
      </dgm:t>
    </dgm:pt>
    <dgm:pt modelId="{2923FA42-2153-4FBC-8945-C4952D2D9609}" type="sibTrans" cxnId="{C8D4E5AA-66E8-4FD5-97DE-535F553265C9}">
      <dgm:prSet/>
      <dgm:spPr/>
      <dgm:t>
        <a:bodyPr/>
        <a:lstStyle/>
        <a:p>
          <a:endParaRPr lang="fil-PH"/>
        </a:p>
      </dgm:t>
    </dgm:pt>
    <dgm:pt modelId="{7ED07B44-85E3-45D4-9DF9-0B589F64E4CA}" type="parTrans" cxnId="{C8D4E5AA-66E8-4FD5-97DE-535F553265C9}">
      <dgm:prSet/>
      <dgm:spPr/>
      <dgm:t>
        <a:bodyPr/>
        <a:lstStyle/>
        <a:p>
          <a:endParaRPr lang="fil-PH"/>
        </a:p>
      </dgm:t>
    </dgm:pt>
    <dgm:pt modelId="{3B2460C3-8BD0-4927-B0FC-968FD57B8633}">
      <dgm:prSet phldrT="[Text]"/>
      <dgm:spPr/>
      <dgm:t>
        <a:bodyPr/>
        <a:lstStyle/>
        <a:p>
          <a:pPr algn="l"/>
          <a:r>
            <a:rPr lang="fil-PH" b="1" dirty="0" smtClean="0"/>
            <a:t>Bonded Officer (School Head and/or Special Disbursing Officer)</a:t>
          </a:r>
          <a:endParaRPr lang="fil-PH" dirty="0"/>
        </a:p>
      </dgm:t>
    </dgm:pt>
    <dgm:pt modelId="{19532BCC-5245-4F22-95E7-B2BAD0C0C3DE}" type="sibTrans" cxnId="{2CEFEFEE-E49C-4752-AB69-E2EC4896A2BA}">
      <dgm:prSet/>
      <dgm:spPr/>
      <dgm:t>
        <a:bodyPr/>
        <a:lstStyle/>
        <a:p>
          <a:endParaRPr lang="fil-PH"/>
        </a:p>
      </dgm:t>
    </dgm:pt>
    <dgm:pt modelId="{9FA0D256-EC83-4E37-84A6-0649DDF2E64E}" type="parTrans" cxnId="{2CEFEFEE-E49C-4752-AB69-E2EC4896A2BA}">
      <dgm:prSet/>
      <dgm:spPr/>
      <dgm:t>
        <a:bodyPr/>
        <a:lstStyle/>
        <a:p>
          <a:endParaRPr lang="fil-PH"/>
        </a:p>
      </dgm:t>
    </dgm:pt>
    <dgm:pt modelId="{323EF009-433F-4E9F-97D8-6CB2736C3308}" type="pres">
      <dgm:prSet presAssocID="{E63AAB9A-0D1C-4330-96B8-112EB987189C}" presName="Name0" presStyleCnt="0">
        <dgm:presLayoutVars>
          <dgm:dir/>
          <dgm:animLvl val="lvl"/>
          <dgm:resizeHandles val="exact"/>
        </dgm:presLayoutVars>
      </dgm:prSet>
      <dgm:spPr/>
      <dgm:t>
        <a:bodyPr/>
        <a:lstStyle/>
        <a:p>
          <a:endParaRPr lang="fil-PH"/>
        </a:p>
      </dgm:t>
    </dgm:pt>
    <dgm:pt modelId="{BE38E8E0-E831-4E5E-A88D-28A639793200}" type="pres">
      <dgm:prSet presAssocID="{3B2460C3-8BD0-4927-B0FC-968FD57B8633}" presName="boxAndChildren" presStyleCnt="0"/>
      <dgm:spPr/>
    </dgm:pt>
    <dgm:pt modelId="{59C2A713-6A32-46D3-9D1F-3DF2A7491E39}" type="pres">
      <dgm:prSet presAssocID="{3B2460C3-8BD0-4927-B0FC-968FD57B8633}" presName="parentTextBox" presStyleLbl="node1" presStyleIdx="0" presStyleCnt="2"/>
      <dgm:spPr/>
      <dgm:t>
        <a:bodyPr/>
        <a:lstStyle/>
        <a:p>
          <a:endParaRPr lang="fil-PH"/>
        </a:p>
      </dgm:t>
    </dgm:pt>
    <dgm:pt modelId="{EDC487C5-8D2F-4BEE-9600-145C9D072AE9}" type="pres">
      <dgm:prSet presAssocID="{3B2460C3-8BD0-4927-B0FC-968FD57B8633}" presName="entireBox" presStyleLbl="node1" presStyleIdx="0" presStyleCnt="2"/>
      <dgm:spPr/>
      <dgm:t>
        <a:bodyPr/>
        <a:lstStyle/>
        <a:p>
          <a:endParaRPr lang="fil-PH"/>
        </a:p>
      </dgm:t>
    </dgm:pt>
    <dgm:pt modelId="{48A6EFEB-BA91-4C4A-B24D-BA07E43ED312}" type="pres">
      <dgm:prSet presAssocID="{3B2460C3-8BD0-4927-B0FC-968FD57B8633}" presName="descendantBox" presStyleCnt="0"/>
      <dgm:spPr/>
    </dgm:pt>
    <dgm:pt modelId="{D2D416EC-FD43-4DB7-B68F-5BC345B2CDBC}" type="pres">
      <dgm:prSet presAssocID="{4DB1AB7D-F25F-4CD0-9187-7C47F76CAE9B}" presName="childTextBox" presStyleLbl="fgAccFollowNode1" presStyleIdx="0" presStyleCnt="2">
        <dgm:presLayoutVars>
          <dgm:bulletEnabled val="1"/>
        </dgm:presLayoutVars>
      </dgm:prSet>
      <dgm:spPr/>
      <dgm:t>
        <a:bodyPr/>
        <a:lstStyle/>
        <a:p>
          <a:endParaRPr lang="fil-PH"/>
        </a:p>
      </dgm:t>
    </dgm:pt>
    <dgm:pt modelId="{9B2A3A1A-64C1-459A-9C09-32A46C0B5411}" type="pres">
      <dgm:prSet presAssocID="{6B442A8F-4471-443E-A6E6-833654A25E61}" presName="sp" presStyleCnt="0"/>
      <dgm:spPr/>
    </dgm:pt>
    <dgm:pt modelId="{16EAB41D-C61E-4C75-8961-13F50852407E}" type="pres">
      <dgm:prSet presAssocID="{9EA1DA60-744F-4896-9C58-7CAEDAF54DF7}" presName="arrowAndChildren" presStyleCnt="0"/>
      <dgm:spPr/>
    </dgm:pt>
    <dgm:pt modelId="{BDA356C9-137F-4060-8C06-7090F55ECB92}" type="pres">
      <dgm:prSet presAssocID="{9EA1DA60-744F-4896-9C58-7CAEDAF54DF7}" presName="parentTextArrow" presStyleLbl="node1" presStyleIdx="0" presStyleCnt="2"/>
      <dgm:spPr/>
      <dgm:t>
        <a:bodyPr/>
        <a:lstStyle/>
        <a:p>
          <a:endParaRPr lang="fil-PH"/>
        </a:p>
      </dgm:t>
    </dgm:pt>
    <dgm:pt modelId="{789451D9-5777-4F42-984A-0FC99F81784F}" type="pres">
      <dgm:prSet presAssocID="{9EA1DA60-744F-4896-9C58-7CAEDAF54DF7}" presName="arrow" presStyleLbl="node1" presStyleIdx="1" presStyleCnt="2"/>
      <dgm:spPr/>
      <dgm:t>
        <a:bodyPr/>
        <a:lstStyle/>
        <a:p>
          <a:endParaRPr lang="fil-PH"/>
        </a:p>
      </dgm:t>
    </dgm:pt>
    <dgm:pt modelId="{EF4C497C-414D-4A2E-88CD-6A19044075A0}" type="pres">
      <dgm:prSet presAssocID="{9EA1DA60-744F-4896-9C58-7CAEDAF54DF7}" presName="descendantArrow" presStyleCnt="0"/>
      <dgm:spPr/>
    </dgm:pt>
    <dgm:pt modelId="{BA6CFE54-D046-4B65-87A6-BA9B8C9F8EF2}" type="pres">
      <dgm:prSet presAssocID="{17B8707A-8717-4863-B0FC-7E3818D1F392}" presName="childTextArrow" presStyleLbl="fgAccFollowNode1" presStyleIdx="1" presStyleCnt="2">
        <dgm:presLayoutVars>
          <dgm:bulletEnabled val="1"/>
        </dgm:presLayoutVars>
      </dgm:prSet>
      <dgm:spPr/>
      <dgm:t>
        <a:bodyPr/>
        <a:lstStyle/>
        <a:p>
          <a:endParaRPr lang="fil-PH"/>
        </a:p>
      </dgm:t>
    </dgm:pt>
  </dgm:ptLst>
  <dgm:cxnLst>
    <dgm:cxn modelId="{CA580557-E6C3-425C-9483-442D9F1CA667}" type="presOf" srcId="{E63AAB9A-0D1C-4330-96B8-112EB987189C}" destId="{323EF009-433F-4E9F-97D8-6CB2736C3308}" srcOrd="0" destOrd="0" presId="urn:microsoft.com/office/officeart/2005/8/layout/process4"/>
    <dgm:cxn modelId="{C8D4E5AA-66E8-4FD5-97DE-535F553265C9}" srcId="{3B2460C3-8BD0-4927-B0FC-968FD57B8633}" destId="{4DB1AB7D-F25F-4CD0-9187-7C47F76CAE9B}" srcOrd="0" destOrd="0" parTransId="{7ED07B44-85E3-45D4-9DF9-0B589F64E4CA}" sibTransId="{2923FA42-2153-4FBC-8945-C4952D2D9609}"/>
    <dgm:cxn modelId="{C377B2B4-3E52-4D05-8E13-CD142E52F8E3}" srcId="{9EA1DA60-744F-4896-9C58-7CAEDAF54DF7}" destId="{17B8707A-8717-4863-B0FC-7E3818D1F392}" srcOrd="0" destOrd="0" parTransId="{49851BA6-F798-4CC8-A757-DA77D5F14538}" sibTransId="{4324F0D4-C7BE-409C-86AB-579E792D039A}"/>
    <dgm:cxn modelId="{EE46491E-3A3F-4AC2-BDEF-AB280BAF9116}" srcId="{E63AAB9A-0D1C-4330-96B8-112EB987189C}" destId="{9EA1DA60-744F-4896-9C58-7CAEDAF54DF7}" srcOrd="0" destOrd="0" parTransId="{9CCDC4F2-5097-48A9-85E2-30B64A8BB9C1}" sibTransId="{6B442A8F-4471-443E-A6E6-833654A25E61}"/>
    <dgm:cxn modelId="{CA743C62-77C1-4683-B68E-18A42C7009CD}" type="presOf" srcId="{9EA1DA60-744F-4896-9C58-7CAEDAF54DF7}" destId="{BDA356C9-137F-4060-8C06-7090F55ECB92}" srcOrd="0" destOrd="0" presId="urn:microsoft.com/office/officeart/2005/8/layout/process4"/>
    <dgm:cxn modelId="{2CEFEFEE-E49C-4752-AB69-E2EC4896A2BA}" srcId="{E63AAB9A-0D1C-4330-96B8-112EB987189C}" destId="{3B2460C3-8BD0-4927-B0FC-968FD57B8633}" srcOrd="1" destOrd="0" parTransId="{9FA0D256-EC83-4E37-84A6-0649DDF2E64E}" sibTransId="{19532BCC-5245-4F22-95E7-B2BAD0C0C3DE}"/>
    <dgm:cxn modelId="{83DA7469-A657-427C-8243-3FF6CDF5DC4D}" type="presOf" srcId="{3B2460C3-8BD0-4927-B0FC-968FD57B8633}" destId="{EDC487C5-8D2F-4BEE-9600-145C9D072AE9}" srcOrd="1" destOrd="0" presId="urn:microsoft.com/office/officeart/2005/8/layout/process4"/>
    <dgm:cxn modelId="{34746408-AB53-4C54-A239-F401A0914697}" type="presOf" srcId="{3B2460C3-8BD0-4927-B0FC-968FD57B8633}" destId="{59C2A713-6A32-46D3-9D1F-3DF2A7491E39}" srcOrd="0" destOrd="0" presId="urn:microsoft.com/office/officeart/2005/8/layout/process4"/>
    <dgm:cxn modelId="{F5B48003-4940-46DD-846E-8D4A739B081D}" type="presOf" srcId="{17B8707A-8717-4863-B0FC-7E3818D1F392}" destId="{BA6CFE54-D046-4B65-87A6-BA9B8C9F8EF2}" srcOrd="0" destOrd="0" presId="urn:microsoft.com/office/officeart/2005/8/layout/process4"/>
    <dgm:cxn modelId="{4CBC1D36-2287-448C-8343-278FD22CA38F}" type="presOf" srcId="{9EA1DA60-744F-4896-9C58-7CAEDAF54DF7}" destId="{789451D9-5777-4F42-984A-0FC99F81784F}" srcOrd="1" destOrd="0" presId="urn:microsoft.com/office/officeart/2005/8/layout/process4"/>
    <dgm:cxn modelId="{96FB7F47-1E6C-4093-901B-9CE5BCEEFD1D}" type="presOf" srcId="{4DB1AB7D-F25F-4CD0-9187-7C47F76CAE9B}" destId="{D2D416EC-FD43-4DB7-B68F-5BC345B2CDBC}" srcOrd="0" destOrd="0" presId="urn:microsoft.com/office/officeart/2005/8/layout/process4"/>
    <dgm:cxn modelId="{6CB7569F-1851-4ED6-9371-09243E129E3D}" type="presParOf" srcId="{323EF009-433F-4E9F-97D8-6CB2736C3308}" destId="{BE38E8E0-E831-4E5E-A88D-28A639793200}" srcOrd="0" destOrd="0" presId="urn:microsoft.com/office/officeart/2005/8/layout/process4"/>
    <dgm:cxn modelId="{AD557F2D-C706-4F9A-9651-63F35AC64FDF}" type="presParOf" srcId="{BE38E8E0-E831-4E5E-A88D-28A639793200}" destId="{59C2A713-6A32-46D3-9D1F-3DF2A7491E39}" srcOrd="0" destOrd="0" presId="urn:microsoft.com/office/officeart/2005/8/layout/process4"/>
    <dgm:cxn modelId="{FB45BF5A-5017-405F-9BA9-98152DF3BB92}" type="presParOf" srcId="{BE38E8E0-E831-4E5E-A88D-28A639793200}" destId="{EDC487C5-8D2F-4BEE-9600-145C9D072AE9}" srcOrd="1" destOrd="0" presId="urn:microsoft.com/office/officeart/2005/8/layout/process4"/>
    <dgm:cxn modelId="{72F222DF-D4BD-4443-BACC-5A38767FEF67}" type="presParOf" srcId="{BE38E8E0-E831-4E5E-A88D-28A639793200}" destId="{48A6EFEB-BA91-4C4A-B24D-BA07E43ED312}" srcOrd="2" destOrd="0" presId="urn:microsoft.com/office/officeart/2005/8/layout/process4"/>
    <dgm:cxn modelId="{2EB17D46-E8C1-4F12-B67C-43C04A83E25D}" type="presParOf" srcId="{48A6EFEB-BA91-4C4A-B24D-BA07E43ED312}" destId="{D2D416EC-FD43-4DB7-B68F-5BC345B2CDBC}" srcOrd="0" destOrd="0" presId="urn:microsoft.com/office/officeart/2005/8/layout/process4"/>
    <dgm:cxn modelId="{7E69FC7C-0DD2-4AA7-A6E2-893E0A10E6DF}" type="presParOf" srcId="{323EF009-433F-4E9F-97D8-6CB2736C3308}" destId="{9B2A3A1A-64C1-459A-9C09-32A46C0B5411}" srcOrd="1" destOrd="0" presId="urn:microsoft.com/office/officeart/2005/8/layout/process4"/>
    <dgm:cxn modelId="{CB1F7B08-1262-4FD9-BB29-D1423ACF8ED2}" type="presParOf" srcId="{323EF009-433F-4E9F-97D8-6CB2736C3308}" destId="{16EAB41D-C61E-4C75-8961-13F50852407E}" srcOrd="2" destOrd="0" presId="urn:microsoft.com/office/officeart/2005/8/layout/process4"/>
    <dgm:cxn modelId="{C30B59C9-293A-4FD9-B83F-DD7C2D3975A3}" type="presParOf" srcId="{16EAB41D-C61E-4C75-8961-13F50852407E}" destId="{BDA356C9-137F-4060-8C06-7090F55ECB92}" srcOrd="0" destOrd="0" presId="urn:microsoft.com/office/officeart/2005/8/layout/process4"/>
    <dgm:cxn modelId="{92D16006-CEB0-4C34-B8B8-BDF2DAA57E0A}" type="presParOf" srcId="{16EAB41D-C61E-4C75-8961-13F50852407E}" destId="{789451D9-5777-4F42-984A-0FC99F81784F}" srcOrd="1" destOrd="0" presId="urn:microsoft.com/office/officeart/2005/8/layout/process4"/>
    <dgm:cxn modelId="{5175FCA2-A253-4563-A6B6-A4199735AD78}" type="presParOf" srcId="{16EAB41D-C61E-4C75-8961-13F50852407E}" destId="{EF4C497C-414D-4A2E-88CD-6A19044075A0}" srcOrd="2" destOrd="0" presId="urn:microsoft.com/office/officeart/2005/8/layout/process4"/>
    <dgm:cxn modelId="{2151036D-F50F-4864-BC1B-E831CC0CC54F}" type="presParOf" srcId="{EF4C497C-414D-4A2E-88CD-6A19044075A0}" destId="{BA6CFE54-D046-4B65-87A6-BA9B8C9F8EF2}"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6E710E-791E-4CC7-9E16-BC8100B8594F}"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fil-PH"/>
        </a:p>
      </dgm:t>
    </dgm:pt>
    <dgm:pt modelId="{B116EDD3-B5EC-4323-AC67-ED3767C6C5C9}">
      <dgm:prSet phldrT="[Text]"/>
      <dgm:spPr/>
      <dgm:t>
        <a:bodyPr/>
        <a:lstStyle/>
        <a:p>
          <a:r>
            <a:rPr lang="fil-PH" dirty="0" smtClean="0"/>
            <a:t>1.</a:t>
          </a:r>
          <a:endParaRPr lang="fil-PH" dirty="0"/>
        </a:p>
      </dgm:t>
    </dgm:pt>
    <dgm:pt modelId="{A424DEA2-B5B5-489D-B018-E9E828708F62}" type="parTrans" cxnId="{BBCE9ACB-4FAF-4A00-BD81-50CF65E18CC7}">
      <dgm:prSet/>
      <dgm:spPr/>
      <dgm:t>
        <a:bodyPr/>
        <a:lstStyle/>
        <a:p>
          <a:endParaRPr lang="fil-PH"/>
        </a:p>
      </dgm:t>
    </dgm:pt>
    <dgm:pt modelId="{6A338E5C-67B2-45A9-90DE-65AC277FFE6A}" type="sibTrans" cxnId="{BBCE9ACB-4FAF-4A00-BD81-50CF65E18CC7}">
      <dgm:prSet/>
      <dgm:spPr/>
      <dgm:t>
        <a:bodyPr/>
        <a:lstStyle/>
        <a:p>
          <a:endParaRPr lang="fil-PH"/>
        </a:p>
      </dgm:t>
    </dgm:pt>
    <dgm:pt modelId="{FC68EF64-93E0-41CF-B5C8-9D10F90030E4}">
      <dgm:prSet phldrT="[Text]"/>
      <dgm:spPr/>
      <dgm:t>
        <a:bodyPr/>
        <a:lstStyle/>
        <a:p>
          <a:pPr algn="just"/>
          <a:r>
            <a:rPr lang="en-US" dirty="0" smtClean="0"/>
            <a:t>Each accountable Officer (The School Head / Special Disbursing Officer) with a cash accountability beyond Php5,000.00 or more shall be insured with the Bureau of the Treasury- Fidelity Bond Division(FBD) as provided under </a:t>
          </a:r>
          <a:r>
            <a:rPr lang="en-US" dirty="0" smtClean="0">
              <a:hlinkClick xmlns:r="http://schemas.openxmlformats.org/officeDocument/2006/relationships" r:id="rId1" action="ppaction://hlinkfile"/>
            </a:rPr>
            <a:t>Treasury Circular No. 02-2009 dated 06 August 2009</a:t>
          </a:r>
          <a:r>
            <a:rPr lang="en-US" dirty="0" smtClean="0"/>
            <a:t>, as previously mentioned;</a:t>
          </a:r>
          <a:endParaRPr lang="fil-PH" dirty="0"/>
        </a:p>
      </dgm:t>
    </dgm:pt>
    <dgm:pt modelId="{54FA6E12-BB29-42F6-A222-ECF79F81447B}" type="parTrans" cxnId="{9D552D8E-AFD0-4D45-A82A-FDB310A34CE6}">
      <dgm:prSet/>
      <dgm:spPr/>
      <dgm:t>
        <a:bodyPr/>
        <a:lstStyle/>
        <a:p>
          <a:endParaRPr lang="fil-PH"/>
        </a:p>
      </dgm:t>
    </dgm:pt>
    <dgm:pt modelId="{F6FA7EA6-5091-45E7-8178-066E388074EE}" type="sibTrans" cxnId="{9D552D8E-AFD0-4D45-A82A-FDB310A34CE6}">
      <dgm:prSet/>
      <dgm:spPr/>
      <dgm:t>
        <a:bodyPr/>
        <a:lstStyle/>
        <a:p>
          <a:endParaRPr lang="fil-PH"/>
        </a:p>
      </dgm:t>
    </dgm:pt>
    <dgm:pt modelId="{22391B27-A03E-4AF2-B29A-8876F1F11E31}">
      <dgm:prSet phldrT="[Text]"/>
      <dgm:spPr/>
      <dgm:t>
        <a:bodyPr/>
        <a:lstStyle/>
        <a:p>
          <a:r>
            <a:rPr lang="fil-PH" dirty="0" smtClean="0"/>
            <a:t>2.</a:t>
          </a:r>
          <a:endParaRPr lang="fil-PH" dirty="0"/>
        </a:p>
      </dgm:t>
    </dgm:pt>
    <dgm:pt modelId="{55D2F5A5-8411-44AC-B49C-2E87B8D2D7E9}" type="parTrans" cxnId="{DD25CB2D-61C6-43FC-BE8A-C73C4F75548B}">
      <dgm:prSet/>
      <dgm:spPr/>
      <dgm:t>
        <a:bodyPr/>
        <a:lstStyle/>
        <a:p>
          <a:endParaRPr lang="fil-PH"/>
        </a:p>
      </dgm:t>
    </dgm:pt>
    <dgm:pt modelId="{D0CA92D0-D5A1-48C5-A032-670CEF5E1A3E}" type="sibTrans" cxnId="{DD25CB2D-61C6-43FC-BE8A-C73C4F75548B}">
      <dgm:prSet/>
      <dgm:spPr/>
      <dgm:t>
        <a:bodyPr/>
        <a:lstStyle/>
        <a:p>
          <a:endParaRPr lang="fil-PH"/>
        </a:p>
      </dgm:t>
    </dgm:pt>
    <dgm:pt modelId="{A6B358F3-6684-4BD1-8AE1-0C74ACC98505}">
      <dgm:prSet phldrT="[Text]"/>
      <dgm:spPr/>
      <dgm:t>
        <a:bodyPr/>
        <a:lstStyle/>
        <a:p>
          <a:pPr algn="just"/>
          <a:r>
            <a:rPr lang="en-US" dirty="0" smtClean="0"/>
            <a:t>The Accountable official shall accomplish </a:t>
          </a:r>
          <a:r>
            <a:rPr lang="en-US" dirty="0" smtClean="0">
              <a:hlinkClick xmlns:r="http://schemas.openxmlformats.org/officeDocument/2006/relationships" r:id="rId2" action="ppaction://hlinkfile"/>
            </a:rPr>
            <a:t>General Form No. 57A</a:t>
          </a:r>
          <a:r>
            <a:rPr lang="en-US" dirty="0" smtClean="0"/>
            <a:t> and request for application of fidelity bond to the Bureau of Treasury (</a:t>
          </a:r>
          <a:r>
            <a:rPr lang="en-US" dirty="0" err="1" smtClean="0"/>
            <a:t>BTr</a:t>
          </a:r>
          <a:r>
            <a:rPr lang="en-US" dirty="0" smtClean="0"/>
            <a:t>) duly signed by the head of the office</a:t>
          </a:r>
          <a:endParaRPr lang="fil-PH" dirty="0"/>
        </a:p>
      </dgm:t>
    </dgm:pt>
    <dgm:pt modelId="{923BB25B-F9A8-4820-8AC6-0E44F18AA2A4}" type="parTrans" cxnId="{5F572AC4-B786-4CF9-847C-B7366F29DF8B}">
      <dgm:prSet/>
      <dgm:spPr/>
      <dgm:t>
        <a:bodyPr/>
        <a:lstStyle/>
        <a:p>
          <a:endParaRPr lang="fil-PH"/>
        </a:p>
      </dgm:t>
    </dgm:pt>
    <dgm:pt modelId="{CB2C9639-D15C-48BB-A7CA-15303F8F76DC}" type="sibTrans" cxnId="{5F572AC4-B786-4CF9-847C-B7366F29DF8B}">
      <dgm:prSet/>
      <dgm:spPr/>
      <dgm:t>
        <a:bodyPr/>
        <a:lstStyle/>
        <a:p>
          <a:endParaRPr lang="fil-PH"/>
        </a:p>
      </dgm:t>
    </dgm:pt>
    <dgm:pt modelId="{1147FA6B-F523-4649-820F-4FC39F25D5FF}" type="pres">
      <dgm:prSet presAssocID="{876E710E-791E-4CC7-9E16-BC8100B8594F}" presName="linearFlow" presStyleCnt="0">
        <dgm:presLayoutVars>
          <dgm:dir/>
          <dgm:animLvl val="lvl"/>
          <dgm:resizeHandles val="exact"/>
        </dgm:presLayoutVars>
      </dgm:prSet>
      <dgm:spPr/>
      <dgm:t>
        <a:bodyPr/>
        <a:lstStyle/>
        <a:p>
          <a:endParaRPr lang="fil-PH"/>
        </a:p>
      </dgm:t>
    </dgm:pt>
    <dgm:pt modelId="{6AF4A109-3470-44A2-BF10-CB3CD0ACF833}" type="pres">
      <dgm:prSet presAssocID="{B116EDD3-B5EC-4323-AC67-ED3767C6C5C9}" presName="composite" presStyleCnt="0"/>
      <dgm:spPr/>
    </dgm:pt>
    <dgm:pt modelId="{39B615AC-C70A-4613-B864-88DAB47F2A2B}" type="pres">
      <dgm:prSet presAssocID="{B116EDD3-B5EC-4323-AC67-ED3767C6C5C9}" presName="parentText" presStyleLbl="alignNode1" presStyleIdx="0" presStyleCnt="2">
        <dgm:presLayoutVars>
          <dgm:chMax val="1"/>
          <dgm:bulletEnabled val="1"/>
        </dgm:presLayoutVars>
      </dgm:prSet>
      <dgm:spPr/>
      <dgm:t>
        <a:bodyPr/>
        <a:lstStyle/>
        <a:p>
          <a:endParaRPr lang="fil-PH"/>
        </a:p>
      </dgm:t>
    </dgm:pt>
    <dgm:pt modelId="{E90E61FA-ED55-497F-B3E6-30A4773DC0E3}" type="pres">
      <dgm:prSet presAssocID="{B116EDD3-B5EC-4323-AC67-ED3767C6C5C9}" presName="descendantText" presStyleLbl="alignAcc1" presStyleIdx="0" presStyleCnt="2" custLinFactNeighborX="0" custLinFactNeighborY="-47">
        <dgm:presLayoutVars>
          <dgm:bulletEnabled val="1"/>
        </dgm:presLayoutVars>
      </dgm:prSet>
      <dgm:spPr/>
      <dgm:t>
        <a:bodyPr/>
        <a:lstStyle/>
        <a:p>
          <a:endParaRPr lang="fil-PH"/>
        </a:p>
      </dgm:t>
    </dgm:pt>
    <dgm:pt modelId="{145EA2F9-728B-4661-BCA8-6A2F27DE5A80}" type="pres">
      <dgm:prSet presAssocID="{6A338E5C-67B2-45A9-90DE-65AC277FFE6A}" presName="sp" presStyleCnt="0"/>
      <dgm:spPr/>
    </dgm:pt>
    <dgm:pt modelId="{6F35DD89-5CE1-42BE-B0AA-E167722194E5}" type="pres">
      <dgm:prSet presAssocID="{22391B27-A03E-4AF2-B29A-8876F1F11E31}" presName="composite" presStyleCnt="0"/>
      <dgm:spPr/>
    </dgm:pt>
    <dgm:pt modelId="{6A39A1F7-291A-439D-A066-AD8797E5980C}" type="pres">
      <dgm:prSet presAssocID="{22391B27-A03E-4AF2-B29A-8876F1F11E31}" presName="parentText" presStyleLbl="alignNode1" presStyleIdx="1" presStyleCnt="2">
        <dgm:presLayoutVars>
          <dgm:chMax val="1"/>
          <dgm:bulletEnabled val="1"/>
        </dgm:presLayoutVars>
      </dgm:prSet>
      <dgm:spPr/>
      <dgm:t>
        <a:bodyPr/>
        <a:lstStyle/>
        <a:p>
          <a:endParaRPr lang="fil-PH"/>
        </a:p>
      </dgm:t>
    </dgm:pt>
    <dgm:pt modelId="{92BAB5F6-420C-4761-9C84-739945EEC3A0}" type="pres">
      <dgm:prSet presAssocID="{22391B27-A03E-4AF2-B29A-8876F1F11E31}" presName="descendantText" presStyleLbl="alignAcc1" presStyleIdx="1" presStyleCnt="2">
        <dgm:presLayoutVars>
          <dgm:bulletEnabled val="1"/>
        </dgm:presLayoutVars>
      </dgm:prSet>
      <dgm:spPr/>
      <dgm:t>
        <a:bodyPr/>
        <a:lstStyle/>
        <a:p>
          <a:endParaRPr lang="fil-PH"/>
        </a:p>
      </dgm:t>
    </dgm:pt>
  </dgm:ptLst>
  <dgm:cxnLst>
    <dgm:cxn modelId="{BBCE9ACB-4FAF-4A00-BD81-50CF65E18CC7}" srcId="{876E710E-791E-4CC7-9E16-BC8100B8594F}" destId="{B116EDD3-B5EC-4323-AC67-ED3767C6C5C9}" srcOrd="0" destOrd="0" parTransId="{A424DEA2-B5B5-489D-B018-E9E828708F62}" sibTransId="{6A338E5C-67B2-45A9-90DE-65AC277FFE6A}"/>
    <dgm:cxn modelId="{A463F8C5-C576-4BCB-8B95-AB4B7DA9AB55}" type="presOf" srcId="{FC68EF64-93E0-41CF-B5C8-9D10F90030E4}" destId="{E90E61FA-ED55-497F-B3E6-30A4773DC0E3}" srcOrd="0" destOrd="0" presId="urn:microsoft.com/office/officeart/2005/8/layout/chevron2"/>
    <dgm:cxn modelId="{C1BA1084-133C-4863-A124-69498DDBAB50}" type="presOf" srcId="{B116EDD3-B5EC-4323-AC67-ED3767C6C5C9}" destId="{39B615AC-C70A-4613-B864-88DAB47F2A2B}" srcOrd="0" destOrd="0" presId="urn:microsoft.com/office/officeart/2005/8/layout/chevron2"/>
    <dgm:cxn modelId="{DD25CB2D-61C6-43FC-BE8A-C73C4F75548B}" srcId="{876E710E-791E-4CC7-9E16-BC8100B8594F}" destId="{22391B27-A03E-4AF2-B29A-8876F1F11E31}" srcOrd="1" destOrd="0" parTransId="{55D2F5A5-8411-44AC-B49C-2E87B8D2D7E9}" sibTransId="{D0CA92D0-D5A1-48C5-A032-670CEF5E1A3E}"/>
    <dgm:cxn modelId="{69C6E8C3-3DE4-404D-835C-4015B8E34CF4}" type="presOf" srcId="{876E710E-791E-4CC7-9E16-BC8100B8594F}" destId="{1147FA6B-F523-4649-820F-4FC39F25D5FF}" srcOrd="0" destOrd="0" presId="urn:microsoft.com/office/officeart/2005/8/layout/chevron2"/>
    <dgm:cxn modelId="{B7543851-5B53-4E59-879C-C5A11F49F916}" type="presOf" srcId="{A6B358F3-6684-4BD1-8AE1-0C74ACC98505}" destId="{92BAB5F6-420C-4761-9C84-739945EEC3A0}" srcOrd="0" destOrd="0" presId="urn:microsoft.com/office/officeart/2005/8/layout/chevron2"/>
    <dgm:cxn modelId="{5F572AC4-B786-4CF9-847C-B7366F29DF8B}" srcId="{22391B27-A03E-4AF2-B29A-8876F1F11E31}" destId="{A6B358F3-6684-4BD1-8AE1-0C74ACC98505}" srcOrd="0" destOrd="0" parTransId="{923BB25B-F9A8-4820-8AC6-0E44F18AA2A4}" sibTransId="{CB2C9639-D15C-48BB-A7CA-15303F8F76DC}"/>
    <dgm:cxn modelId="{9D552D8E-AFD0-4D45-A82A-FDB310A34CE6}" srcId="{B116EDD3-B5EC-4323-AC67-ED3767C6C5C9}" destId="{FC68EF64-93E0-41CF-B5C8-9D10F90030E4}" srcOrd="0" destOrd="0" parTransId="{54FA6E12-BB29-42F6-A222-ECF79F81447B}" sibTransId="{F6FA7EA6-5091-45E7-8178-066E388074EE}"/>
    <dgm:cxn modelId="{72745E07-3BD0-46DE-897D-6354D50E0BA5}" type="presOf" srcId="{22391B27-A03E-4AF2-B29A-8876F1F11E31}" destId="{6A39A1F7-291A-439D-A066-AD8797E5980C}" srcOrd="0" destOrd="0" presId="urn:microsoft.com/office/officeart/2005/8/layout/chevron2"/>
    <dgm:cxn modelId="{E31B5E94-44FC-4DA4-BEB1-5253C3DA990C}" type="presParOf" srcId="{1147FA6B-F523-4649-820F-4FC39F25D5FF}" destId="{6AF4A109-3470-44A2-BF10-CB3CD0ACF833}" srcOrd="0" destOrd="0" presId="urn:microsoft.com/office/officeart/2005/8/layout/chevron2"/>
    <dgm:cxn modelId="{EFF1B3B8-0D2E-400D-95A3-466361D4BF62}" type="presParOf" srcId="{6AF4A109-3470-44A2-BF10-CB3CD0ACF833}" destId="{39B615AC-C70A-4613-B864-88DAB47F2A2B}" srcOrd="0" destOrd="0" presId="urn:microsoft.com/office/officeart/2005/8/layout/chevron2"/>
    <dgm:cxn modelId="{F0381BDB-9355-46C2-B9E6-91425E3AC692}" type="presParOf" srcId="{6AF4A109-3470-44A2-BF10-CB3CD0ACF833}" destId="{E90E61FA-ED55-497F-B3E6-30A4773DC0E3}" srcOrd="1" destOrd="0" presId="urn:microsoft.com/office/officeart/2005/8/layout/chevron2"/>
    <dgm:cxn modelId="{40E3EB39-8EB5-4294-A6B7-C4205582DA04}" type="presParOf" srcId="{1147FA6B-F523-4649-820F-4FC39F25D5FF}" destId="{145EA2F9-728B-4661-BCA8-6A2F27DE5A80}" srcOrd="1" destOrd="0" presId="urn:microsoft.com/office/officeart/2005/8/layout/chevron2"/>
    <dgm:cxn modelId="{8706A620-F4F9-4468-A03F-429047984331}" type="presParOf" srcId="{1147FA6B-F523-4649-820F-4FC39F25D5FF}" destId="{6F35DD89-5CE1-42BE-B0AA-E167722194E5}" srcOrd="2" destOrd="0" presId="urn:microsoft.com/office/officeart/2005/8/layout/chevron2"/>
    <dgm:cxn modelId="{4A4FC507-CD16-4AA1-A990-6336EAF627D6}" type="presParOf" srcId="{6F35DD89-5CE1-42BE-B0AA-E167722194E5}" destId="{6A39A1F7-291A-439D-A066-AD8797E5980C}" srcOrd="0" destOrd="0" presId="urn:microsoft.com/office/officeart/2005/8/layout/chevron2"/>
    <dgm:cxn modelId="{EE689901-7481-46F7-AABC-51E682E13B8D}" type="presParOf" srcId="{6F35DD89-5CE1-42BE-B0AA-E167722194E5}" destId="{92BAB5F6-420C-4761-9C84-739945EEC3A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C23658-57BA-4BC6-80C7-00B811DDD094}"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fil-PH"/>
        </a:p>
      </dgm:t>
    </dgm:pt>
    <dgm:pt modelId="{910D5573-ACB2-4BD0-8A67-1B011CB48FFD}">
      <dgm:prSet phldrT="[Text]"/>
      <dgm:spPr/>
      <dgm:t>
        <a:bodyPr/>
        <a:lstStyle/>
        <a:p>
          <a:r>
            <a:rPr lang="fil-PH" dirty="0" smtClean="0"/>
            <a:t>3.</a:t>
          </a:r>
          <a:endParaRPr lang="fil-PH" dirty="0"/>
        </a:p>
      </dgm:t>
    </dgm:pt>
    <dgm:pt modelId="{0D8E28F7-D1CC-4E93-9883-99E4682A60FB}" type="parTrans" cxnId="{F8034059-79BD-434A-A374-997E604D7C49}">
      <dgm:prSet/>
      <dgm:spPr/>
      <dgm:t>
        <a:bodyPr/>
        <a:lstStyle/>
        <a:p>
          <a:endParaRPr lang="fil-PH"/>
        </a:p>
      </dgm:t>
    </dgm:pt>
    <dgm:pt modelId="{EF47CC4E-0AC1-4E79-BF56-3AD552B87CB3}" type="sibTrans" cxnId="{F8034059-79BD-434A-A374-997E604D7C49}">
      <dgm:prSet/>
      <dgm:spPr/>
      <dgm:t>
        <a:bodyPr/>
        <a:lstStyle/>
        <a:p>
          <a:endParaRPr lang="fil-PH"/>
        </a:p>
      </dgm:t>
    </dgm:pt>
    <dgm:pt modelId="{5B366336-F123-477C-8D12-159A0EBB1A57}">
      <dgm:prSet phldrT="[Text]" custT="1"/>
      <dgm:spPr/>
      <dgm:t>
        <a:bodyPr/>
        <a:lstStyle/>
        <a:p>
          <a:pPr algn="l"/>
          <a:r>
            <a:rPr lang="fil-PH" sz="1600" dirty="0" smtClean="0"/>
            <a:t>Bond Requirement:</a:t>
          </a:r>
          <a:endParaRPr lang="fil-PH" sz="1600" dirty="0"/>
        </a:p>
      </dgm:t>
    </dgm:pt>
    <dgm:pt modelId="{C41BDD8E-1DB0-4DF2-ACED-5C9D1FA4B7BC}" type="parTrans" cxnId="{20E66A6C-F720-43A5-A7C4-78BE4458D925}">
      <dgm:prSet/>
      <dgm:spPr/>
      <dgm:t>
        <a:bodyPr/>
        <a:lstStyle/>
        <a:p>
          <a:endParaRPr lang="fil-PH"/>
        </a:p>
      </dgm:t>
    </dgm:pt>
    <dgm:pt modelId="{3845CE35-9AF7-4284-85C3-6C41F221C8DE}" type="sibTrans" cxnId="{20E66A6C-F720-43A5-A7C4-78BE4458D925}">
      <dgm:prSet/>
      <dgm:spPr/>
      <dgm:t>
        <a:bodyPr/>
        <a:lstStyle/>
        <a:p>
          <a:endParaRPr lang="fil-PH"/>
        </a:p>
      </dgm:t>
    </dgm:pt>
    <dgm:pt modelId="{94A80EAF-EB1A-4ADC-A364-865ACB086186}">
      <dgm:prSet custT="1"/>
      <dgm:spPr/>
      <dgm:t>
        <a:bodyPr/>
        <a:lstStyle/>
        <a:p>
          <a:pPr algn="just"/>
          <a:r>
            <a:rPr lang="en-US" sz="1600" u="none" dirty="0" smtClean="0"/>
            <a:t>2. Statement of Assets, Liabilities and Net Worth (SALN) as of the end of the preceding year; and</a:t>
          </a:r>
          <a:endParaRPr lang="fil-PH" sz="1600" u="none" dirty="0"/>
        </a:p>
      </dgm:t>
    </dgm:pt>
    <dgm:pt modelId="{6F8FB53E-2129-465A-A4D6-9AEAF6340685}" type="parTrans" cxnId="{7D955B9A-08CF-4F75-8D6F-090FAABD590D}">
      <dgm:prSet/>
      <dgm:spPr/>
      <dgm:t>
        <a:bodyPr/>
        <a:lstStyle/>
        <a:p>
          <a:endParaRPr lang="fil-PH"/>
        </a:p>
      </dgm:t>
    </dgm:pt>
    <dgm:pt modelId="{46823F2C-E54E-4E1C-B938-CDA57E4CDAE0}" type="sibTrans" cxnId="{7D955B9A-08CF-4F75-8D6F-090FAABD590D}">
      <dgm:prSet/>
      <dgm:spPr/>
      <dgm:t>
        <a:bodyPr/>
        <a:lstStyle/>
        <a:p>
          <a:endParaRPr lang="fil-PH"/>
        </a:p>
      </dgm:t>
    </dgm:pt>
    <dgm:pt modelId="{4D3E3413-D766-4EF8-9C5D-642532A1CF44}">
      <dgm:prSet custT="1"/>
      <dgm:spPr/>
      <dgm:t>
        <a:bodyPr/>
        <a:lstStyle/>
        <a:p>
          <a:pPr algn="just"/>
          <a:r>
            <a:rPr lang="en-US" sz="1600" u="none" dirty="0" smtClean="0"/>
            <a:t>3. Certification of No Pending Administrative and criminal case</a:t>
          </a:r>
          <a:endParaRPr lang="fil-PH" sz="1600" u="none" dirty="0"/>
        </a:p>
      </dgm:t>
    </dgm:pt>
    <dgm:pt modelId="{43BD2510-832A-4365-A364-F9175FB331CA}" type="parTrans" cxnId="{6D779ECB-5E5D-4597-85DD-93086D2FEF59}">
      <dgm:prSet/>
      <dgm:spPr/>
      <dgm:t>
        <a:bodyPr/>
        <a:lstStyle/>
        <a:p>
          <a:endParaRPr lang="fil-PH"/>
        </a:p>
      </dgm:t>
    </dgm:pt>
    <dgm:pt modelId="{FC56A8DA-FED5-4F16-AE98-1070B5A71AD6}" type="sibTrans" cxnId="{6D779ECB-5E5D-4597-85DD-93086D2FEF59}">
      <dgm:prSet/>
      <dgm:spPr/>
      <dgm:t>
        <a:bodyPr/>
        <a:lstStyle/>
        <a:p>
          <a:endParaRPr lang="fil-PH"/>
        </a:p>
      </dgm:t>
    </dgm:pt>
    <dgm:pt modelId="{528B6F1D-BF3A-4BD0-AEDE-F9D7A7665F34}">
      <dgm:prSet phldrT="[Text]" custT="1"/>
      <dgm:spPr/>
      <dgm:t>
        <a:bodyPr/>
        <a:lstStyle/>
        <a:p>
          <a:r>
            <a:rPr lang="fil-PH" sz="4000" dirty="0" smtClean="0"/>
            <a:t>Note</a:t>
          </a:r>
          <a:endParaRPr lang="fil-PH" sz="4000" dirty="0"/>
        </a:p>
      </dgm:t>
    </dgm:pt>
    <dgm:pt modelId="{742F023A-719D-4F41-92FC-C2678B3B5A6F}" type="sibTrans" cxnId="{763BA6E3-FFDC-4EA5-A77C-D0A6FB861AE2}">
      <dgm:prSet/>
      <dgm:spPr/>
      <dgm:t>
        <a:bodyPr/>
        <a:lstStyle/>
        <a:p>
          <a:endParaRPr lang="fil-PH"/>
        </a:p>
      </dgm:t>
    </dgm:pt>
    <dgm:pt modelId="{36AFFBF6-FD2B-40E4-BE6F-C32624D45514}" type="parTrans" cxnId="{763BA6E3-FFDC-4EA5-A77C-D0A6FB861AE2}">
      <dgm:prSet/>
      <dgm:spPr/>
      <dgm:t>
        <a:bodyPr/>
        <a:lstStyle/>
        <a:p>
          <a:endParaRPr lang="fil-PH"/>
        </a:p>
      </dgm:t>
    </dgm:pt>
    <dgm:pt modelId="{017E6784-605F-4604-BB2C-F7F77D661A87}">
      <dgm:prSet phldrT="[Text]" custT="1"/>
      <dgm:spPr/>
      <dgm:t>
        <a:bodyPr/>
        <a:lstStyle/>
        <a:p>
          <a:pPr algn="just"/>
          <a:r>
            <a:rPr lang="en-US" sz="1800" dirty="0" smtClean="0">
              <a:solidFill>
                <a:schemeClr val="tx1"/>
              </a:solidFill>
              <a:latin typeface="+mn-lt"/>
              <a:ea typeface="+mn-ea"/>
              <a:cs typeface="+mn-cs"/>
            </a:rPr>
            <a:t>Items</a:t>
          </a:r>
          <a:r>
            <a:rPr lang="en-US" sz="1800" baseline="0" dirty="0" smtClean="0">
              <a:solidFill>
                <a:schemeClr val="tx1"/>
              </a:solidFill>
              <a:latin typeface="+mn-lt"/>
              <a:ea typeface="+mn-ea"/>
              <a:cs typeface="+mn-cs"/>
            </a:rPr>
            <a:t> 2 (General Form 57A) and 3 (Bond Requirement), </a:t>
          </a:r>
          <a:r>
            <a:rPr lang="en-US" sz="1800" dirty="0" smtClean="0">
              <a:latin typeface="+mn-lt"/>
              <a:ea typeface="+mn-ea"/>
              <a:cs typeface="+mn-cs"/>
            </a:rPr>
            <a:t>shall be submitted, together with the application for bond, to the Office of the Schools Division Superintendent who shall fix and approve the amount of the bond and transmits the same to the Fidelity Bond Division of the Bureau of the Treasury.</a:t>
          </a:r>
          <a:endParaRPr lang="fil-PH" sz="1800" dirty="0"/>
        </a:p>
      </dgm:t>
    </dgm:pt>
    <dgm:pt modelId="{B4151759-965A-4CEB-BAB8-DE1A81A46391}" type="sibTrans" cxnId="{C9983224-7623-4EEA-B513-4221D11533DB}">
      <dgm:prSet/>
      <dgm:spPr/>
      <dgm:t>
        <a:bodyPr/>
        <a:lstStyle/>
        <a:p>
          <a:endParaRPr lang="fil-PH"/>
        </a:p>
      </dgm:t>
    </dgm:pt>
    <dgm:pt modelId="{EF63302F-B737-4894-818D-10654975BBC2}" type="parTrans" cxnId="{C9983224-7623-4EEA-B513-4221D11533DB}">
      <dgm:prSet/>
      <dgm:spPr/>
      <dgm:t>
        <a:bodyPr/>
        <a:lstStyle/>
        <a:p>
          <a:endParaRPr lang="fil-PH"/>
        </a:p>
      </dgm:t>
    </dgm:pt>
    <dgm:pt modelId="{91D219E7-67C1-4F0B-AB6A-8A9A6D5C41C9}">
      <dgm:prSet phldrT="[Text]" custT="1"/>
      <dgm:spPr/>
      <dgm:t>
        <a:bodyPr/>
        <a:lstStyle/>
        <a:p>
          <a:pPr algn="just"/>
          <a:r>
            <a:rPr lang="en-US" sz="1600" u="none" dirty="0" smtClean="0"/>
            <a:t>1. Appointment and/or designation as accountable officer. With Character references by at least three (3) officials in the </a:t>
          </a:r>
          <a:r>
            <a:rPr lang="en-US" sz="1600" u="none" dirty="0" err="1" smtClean="0"/>
            <a:t>DepEd</a:t>
          </a:r>
          <a:r>
            <a:rPr lang="en-US" sz="1600" u="none" dirty="0" smtClean="0"/>
            <a:t> Division office, who is the Administrative Officer or Legal Officer, other than the appointing/designating official;</a:t>
          </a:r>
          <a:endParaRPr lang="fil-PH" sz="1600" dirty="0"/>
        </a:p>
      </dgm:t>
    </dgm:pt>
    <dgm:pt modelId="{30743AD8-5056-4A90-81FB-6FEC7FA753BE}" type="parTrans" cxnId="{AEE3BE63-692B-4B5C-8A17-5307AC8B0585}">
      <dgm:prSet/>
      <dgm:spPr/>
    </dgm:pt>
    <dgm:pt modelId="{7FAC7728-21BA-4B0D-ABCE-F248DEB88741}" type="sibTrans" cxnId="{AEE3BE63-692B-4B5C-8A17-5307AC8B0585}">
      <dgm:prSet/>
      <dgm:spPr/>
    </dgm:pt>
    <dgm:pt modelId="{DA53487B-2FCF-447A-BBDE-D920B9499765}" type="pres">
      <dgm:prSet presAssocID="{0CC23658-57BA-4BC6-80C7-00B811DDD094}" presName="linearFlow" presStyleCnt="0">
        <dgm:presLayoutVars>
          <dgm:dir/>
          <dgm:animLvl val="lvl"/>
          <dgm:resizeHandles val="exact"/>
        </dgm:presLayoutVars>
      </dgm:prSet>
      <dgm:spPr/>
      <dgm:t>
        <a:bodyPr/>
        <a:lstStyle/>
        <a:p>
          <a:endParaRPr lang="fil-PH"/>
        </a:p>
      </dgm:t>
    </dgm:pt>
    <dgm:pt modelId="{9CBCB47C-11A2-481C-BDCC-6E8E600F0E9A}" type="pres">
      <dgm:prSet presAssocID="{910D5573-ACB2-4BD0-8A67-1B011CB48FFD}" presName="composite" presStyleCnt="0"/>
      <dgm:spPr/>
    </dgm:pt>
    <dgm:pt modelId="{F6170EB7-87AB-4CFA-859F-C34FE6EDBE4C}" type="pres">
      <dgm:prSet presAssocID="{910D5573-ACB2-4BD0-8A67-1B011CB48FFD}" presName="parentText" presStyleLbl="alignNode1" presStyleIdx="0" presStyleCnt="2">
        <dgm:presLayoutVars>
          <dgm:chMax val="1"/>
          <dgm:bulletEnabled val="1"/>
        </dgm:presLayoutVars>
      </dgm:prSet>
      <dgm:spPr/>
      <dgm:t>
        <a:bodyPr/>
        <a:lstStyle/>
        <a:p>
          <a:endParaRPr lang="fil-PH"/>
        </a:p>
      </dgm:t>
    </dgm:pt>
    <dgm:pt modelId="{880251CF-B6CB-463A-8755-1A638CF7665E}" type="pres">
      <dgm:prSet presAssocID="{910D5573-ACB2-4BD0-8A67-1B011CB48FFD}" presName="descendantText" presStyleLbl="alignAcc1" presStyleIdx="0" presStyleCnt="2" custScaleY="121980" custLinFactNeighborY="7410">
        <dgm:presLayoutVars>
          <dgm:bulletEnabled val="1"/>
        </dgm:presLayoutVars>
      </dgm:prSet>
      <dgm:spPr/>
      <dgm:t>
        <a:bodyPr/>
        <a:lstStyle/>
        <a:p>
          <a:endParaRPr lang="fil-PH"/>
        </a:p>
      </dgm:t>
    </dgm:pt>
    <dgm:pt modelId="{EECE7E1E-3AE8-423B-81BB-8F104ADE7DDC}" type="pres">
      <dgm:prSet presAssocID="{EF47CC4E-0AC1-4E79-BF56-3AD552B87CB3}" presName="sp" presStyleCnt="0"/>
      <dgm:spPr/>
    </dgm:pt>
    <dgm:pt modelId="{4618C03E-F009-491A-B4ED-F25383A96B8C}" type="pres">
      <dgm:prSet presAssocID="{528B6F1D-BF3A-4BD0-AEDE-F9D7A7665F34}" presName="composite" presStyleCnt="0"/>
      <dgm:spPr/>
    </dgm:pt>
    <dgm:pt modelId="{1E1625E2-ED1D-40EE-B61D-99AD8A843943}" type="pres">
      <dgm:prSet presAssocID="{528B6F1D-BF3A-4BD0-AEDE-F9D7A7665F34}" presName="parentText" presStyleLbl="alignNode1" presStyleIdx="1" presStyleCnt="2" custLinFactNeighborX="0" custLinFactNeighborY="2902">
        <dgm:presLayoutVars>
          <dgm:chMax val="1"/>
          <dgm:bulletEnabled val="1"/>
        </dgm:presLayoutVars>
      </dgm:prSet>
      <dgm:spPr/>
      <dgm:t>
        <a:bodyPr/>
        <a:lstStyle/>
        <a:p>
          <a:endParaRPr lang="fil-PH"/>
        </a:p>
      </dgm:t>
    </dgm:pt>
    <dgm:pt modelId="{34D459A0-1A6D-4B44-B920-5B27220B24B4}" type="pres">
      <dgm:prSet presAssocID="{528B6F1D-BF3A-4BD0-AEDE-F9D7A7665F34}" presName="descendantText" presStyleLbl="alignAcc1" presStyleIdx="1" presStyleCnt="2" custScaleY="100141">
        <dgm:presLayoutVars>
          <dgm:bulletEnabled val="1"/>
        </dgm:presLayoutVars>
      </dgm:prSet>
      <dgm:spPr/>
      <dgm:t>
        <a:bodyPr/>
        <a:lstStyle/>
        <a:p>
          <a:endParaRPr lang="fil-PH"/>
        </a:p>
      </dgm:t>
    </dgm:pt>
  </dgm:ptLst>
  <dgm:cxnLst>
    <dgm:cxn modelId="{E063E664-6A4E-4A7E-87AB-0FB22AD7268C}" type="presOf" srcId="{910D5573-ACB2-4BD0-8A67-1B011CB48FFD}" destId="{F6170EB7-87AB-4CFA-859F-C34FE6EDBE4C}" srcOrd="0" destOrd="0" presId="urn:microsoft.com/office/officeart/2005/8/layout/chevron2"/>
    <dgm:cxn modelId="{20E66A6C-F720-43A5-A7C4-78BE4458D925}" srcId="{910D5573-ACB2-4BD0-8A67-1B011CB48FFD}" destId="{5B366336-F123-477C-8D12-159A0EBB1A57}" srcOrd="0" destOrd="0" parTransId="{C41BDD8E-1DB0-4DF2-ACED-5C9D1FA4B7BC}" sibTransId="{3845CE35-9AF7-4284-85C3-6C41F221C8DE}"/>
    <dgm:cxn modelId="{763BA6E3-FFDC-4EA5-A77C-D0A6FB861AE2}" srcId="{0CC23658-57BA-4BC6-80C7-00B811DDD094}" destId="{528B6F1D-BF3A-4BD0-AEDE-F9D7A7665F34}" srcOrd="1" destOrd="0" parTransId="{36AFFBF6-FD2B-40E4-BE6F-C32624D45514}" sibTransId="{742F023A-719D-4F41-92FC-C2678B3B5A6F}"/>
    <dgm:cxn modelId="{AEE3BE63-692B-4B5C-8A17-5307AC8B0585}" srcId="{910D5573-ACB2-4BD0-8A67-1B011CB48FFD}" destId="{91D219E7-67C1-4F0B-AB6A-8A9A6D5C41C9}" srcOrd="1" destOrd="0" parTransId="{30743AD8-5056-4A90-81FB-6FEC7FA753BE}" sibTransId="{7FAC7728-21BA-4B0D-ABCE-F248DEB88741}"/>
    <dgm:cxn modelId="{E53D3F34-9E83-4687-A264-5B154858F99D}" type="presOf" srcId="{5B366336-F123-477C-8D12-159A0EBB1A57}" destId="{880251CF-B6CB-463A-8755-1A638CF7665E}" srcOrd="0" destOrd="0" presId="urn:microsoft.com/office/officeart/2005/8/layout/chevron2"/>
    <dgm:cxn modelId="{6283D6E8-CD60-4223-8988-AD5BF80DABD9}" type="presOf" srcId="{94A80EAF-EB1A-4ADC-A364-865ACB086186}" destId="{880251CF-B6CB-463A-8755-1A638CF7665E}" srcOrd="0" destOrd="2" presId="urn:microsoft.com/office/officeart/2005/8/layout/chevron2"/>
    <dgm:cxn modelId="{5FD482A0-F202-4458-BBD9-E7D342CDA827}" type="presOf" srcId="{0CC23658-57BA-4BC6-80C7-00B811DDD094}" destId="{DA53487B-2FCF-447A-BBDE-D920B9499765}" srcOrd="0" destOrd="0" presId="urn:microsoft.com/office/officeart/2005/8/layout/chevron2"/>
    <dgm:cxn modelId="{C4990E6A-B1C1-4212-94C8-664F41899207}" type="presOf" srcId="{91D219E7-67C1-4F0B-AB6A-8A9A6D5C41C9}" destId="{880251CF-B6CB-463A-8755-1A638CF7665E}" srcOrd="0" destOrd="1" presId="urn:microsoft.com/office/officeart/2005/8/layout/chevron2"/>
    <dgm:cxn modelId="{F8034059-79BD-434A-A374-997E604D7C49}" srcId="{0CC23658-57BA-4BC6-80C7-00B811DDD094}" destId="{910D5573-ACB2-4BD0-8A67-1B011CB48FFD}" srcOrd="0" destOrd="0" parTransId="{0D8E28F7-D1CC-4E93-9883-99E4682A60FB}" sibTransId="{EF47CC4E-0AC1-4E79-BF56-3AD552B87CB3}"/>
    <dgm:cxn modelId="{C9983224-7623-4EEA-B513-4221D11533DB}" srcId="{528B6F1D-BF3A-4BD0-AEDE-F9D7A7665F34}" destId="{017E6784-605F-4604-BB2C-F7F77D661A87}" srcOrd="0" destOrd="0" parTransId="{EF63302F-B737-4894-818D-10654975BBC2}" sibTransId="{B4151759-965A-4CEB-BAB8-DE1A81A46391}"/>
    <dgm:cxn modelId="{7D955B9A-08CF-4F75-8D6F-090FAABD590D}" srcId="{910D5573-ACB2-4BD0-8A67-1B011CB48FFD}" destId="{94A80EAF-EB1A-4ADC-A364-865ACB086186}" srcOrd="2" destOrd="0" parTransId="{6F8FB53E-2129-465A-A4D6-9AEAF6340685}" sibTransId="{46823F2C-E54E-4E1C-B938-CDA57E4CDAE0}"/>
    <dgm:cxn modelId="{D18D72C0-97B2-4F87-B63B-C89D713C2E03}" type="presOf" srcId="{017E6784-605F-4604-BB2C-F7F77D661A87}" destId="{34D459A0-1A6D-4B44-B920-5B27220B24B4}" srcOrd="0" destOrd="0" presId="urn:microsoft.com/office/officeart/2005/8/layout/chevron2"/>
    <dgm:cxn modelId="{8A32B245-61D5-4C06-9B91-7784AF71DBB2}" type="presOf" srcId="{4D3E3413-D766-4EF8-9C5D-642532A1CF44}" destId="{880251CF-B6CB-463A-8755-1A638CF7665E}" srcOrd="0" destOrd="3" presId="urn:microsoft.com/office/officeart/2005/8/layout/chevron2"/>
    <dgm:cxn modelId="{B5BDEB6F-C423-48D3-B4DA-203BBD7C28D4}" type="presOf" srcId="{528B6F1D-BF3A-4BD0-AEDE-F9D7A7665F34}" destId="{1E1625E2-ED1D-40EE-B61D-99AD8A843943}" srcOrd="0" destOrd="0" presId="urn:microsoft.com/office/officeart/2005/8/layout/chevron2"/>
    <dgm:cxn modelId="{6D779ECB-5E5D-4597-85DD-93086D2FEF59}" srcId="{910D5573-ACB2-4BD0-8A67-1B011CB48FFD}" destId="{4D3E3413-D766-4EF8-9C5D-642532A1CF44}" srcOrd="3" destOrd="0" parTransId="{43BD2510-832A-4365-A364-F9175FB331CA}" sibTransId="{FC56A8DA-FED5-4F16-AE98-1070B5A71AD6}"/>
    <dgm:cxn modelId="{8711B25B-CD6F-4C8B-90EB-A49AEFD09125}" type="presParOf" srcId="{DA53487B-2FCF-447A-BBDE-D920B9499765}" destId="{9CBCB47C-11A2-481C-BDCC-6E8E600F0E9A}" srcOrd="0" destOrd="0" presId="urn:microsoft.com/office/officeart/2005/8/layout/chevron2"/>
    <dgm:cxn modelId="{44692AFC-F98B-4403-8372-947C28F5C31D}" type="presParOf" srcId="{9CBCB47C-11A2-481C-BDCC-6E8E600F0E9A}" destId="{F6170EB7-87AB-4CFA-859F-C34FE6EDBE4C}" srcOrd="0" destOrd="0" presId="urn:microsoft.com/office/officeart/2005/8/layout/chevron2"/>
    <dgm:cxn modelId="{F210DB7C-B603-4CB3-994A-558B6E3A9273}" type="presParOf" srcId="{9CBCB47C-11A2-481C-BDCC-6E8E600F0E9A}" destId="{880251CF-B6CB-463A-8755-1A638CF7665E}" srcOrd="1" destOrd="0" presId="urn:microsoft.com/office/officeart/2005/8/layout/chevron2"/>
    <dgm:cxn modelId="{CA7DAD6B-1F0D-4A39-BE5F-6134D940B31E}" type="presParOf" srcId="{DA53487B-2FCF-447A-BBDE-D920B9499765}" destId="{EECE7E1E-3AE8-423B-81BB-8F104ADE7DDC}" srcOrd="1" destOrd="0" presId="urn:microsoft.com/office/officeart/2005/8/layout/chevron2"/>
    <dgm:cxn modelId="{2D2609D4-B445-4826-8BB8-07C01056319F}" type="presParOf" srcId="{DA53487B-2FCF-447A-BBDE-D920B9499765}" destId="{4618C03E-F009-491A-B4ED-F25383A96B8C}" srcOrd="2" destOrd="0" presId="urn:microsoft.com/office/officeart/2005/8/layout/chevron2"/>
    <dgm:cxn modelId="{673A685C-EF4C-4F2C-AE8C-E3705AC54C37}" type="presParOf" srcId="{4618C03E-F009-491A-B4ED-F25383A96B8C}" destId="{1E1625E2-ED1D-40EE-B61D-99AD8A843943}" srcOrd="0" destOrd="0" presId="urn:microsoft.com/office/officeart/2005/8/layout/chevron2"/>
    <dgm:cxn modelId="{E6452980-1077-4C87-B54F-CDA99CABB9F5}" type="presParOf" srcId="{4618C03E-F009-491A-B4ED-F25383A96B8C}" destId="{34D459A0-1A6D-4B44-B920-5B27220B24B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04A3E9-1D3F-46D6-BD50-D3EA52E7C131}">
      <dsp:nvSpPr>
        <dsp:cNvPr id="0" name=""/>
        <dsp:cNvSpPr/>
      </dsp:nvSpPr>
      <dsp:spPr>
        <a:xfrm>
          <a:off x="0" y="0"/>
          <a:ext cx="8153400" cy="1006230"/>
        </a:xfrm>
        <a:prstGeom prst="roundRect">
          <a:avLst/>
        </a:prstGeom>
        <a:solidFill>
          <a:schemeClr val="lt1"/>
        </a:solidFill>
        <a:ln w="25400" cap="flat" cmpd="sng" algn="ctr">
          <a:solidFill>
            <a:schemeClr val="accent5"/>
          </a:solidFill>
          <a:prstDash val="solid"/>
        </a:ln>
        <a:effectLst/>
        <a:scene3d>
          <a:camera prst="orthographicFront"/>
          <a:lightRig rig="threePt" dir="t">
            <a:rot lat="0" lon="0" rev="7500000"/>
          </a:lightRig>
        </a:scene3d>
        <a:sp3d/>
      </dsp:spPr>
      <dsp:style>
        <a:lnRef idx="2">
          <a:schemeClr val="accent5"/>
        </a:lnRef>
        <a:fillRef idx="1">
          <a:schemeClr val="lt1"/>
        </a:fillRef>
        <a:effectRef idx="0">
          <a:schemeClr val="accent5"/>
        </a:effectRef>
        <a:fontRef idx="minor">
          <a:schemeClr val="dk1"/>
        </a:fontRef>
      </dsp:style>
      <dsp:txBody>
        <a:bodyPr spcFirstLastPara="0" vert="horz" wrap="square" lIns="106680" tIns="106680" rIns="106680" bIns="106680"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l" defTabSz="1244600">
            <a:lnSpc>
              <a:spcPct val="90000"/>
            </a:lnSpc>
            <a:spcBef>
              <a:spcPct val="0"/>
            </a:spcBef>
            <a:spcAft>
              <a:spcPct val="35000"/>
            </a:spcAft>
          </a:pPr>
          <a:r>
            <a:rPr lang="fil-PH" sz="2800" b="1" kern="12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is SBFM?</a:t>
          </a:r>
          <a:endParaRPr lang="fil-PH" sz="2800" b="1" kern="1200"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dsp:txBody>
      <dsp:txXfrm>
        <a:off x="0" y="0"/>
        <a:ext cx="8153400" cy="1006230"/>
      </dsp:txXfrm>
    </dsp:sp>
    <dsp:sp modelId="{84D343B9-E580-499D-879B-9F7D6EA7AA68}">
      <dsp:nvSpPr>
        <dsp:cNvPr id="0" name=""/>
        <dsp:cNvSpPr/>
      </dsp:nvSpPr>
      <dsp:spPr>
        <a:xfrm>
          <a:off x="0" y="1106028"/>
          <a:ext cx="8153400" cy="56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fil-PH" sz="2400" kern="1200" dirty="0" smtClean="0"/>
            <a:t>School-based Financial Management refer to activities undertaken or pursued by a school head and his/her designated staff who assist in the management of financial and relevant non-financial resources available to the school.</a:t>
          </a:r>
          <a:endParaRPr lang="fil-PH" sz="2400" kern="1200" dirty="0"/>
        </a:p>
        <a:p>
          <a:pPr marL="171450" lvl="1" indent="-171450" algn="just" defTabSz="711200">
            <a:lnSpc>
              <a:spcPct val="90000"/>
            </a:lnSpc>
            <a:spcBef>
              <a:spcPct val="0"/>
            </a:spcBef>
            <a:spcAft>
              <a:spcPct val="20000"/>
            </a:spcAft>
            <a:buChar char="••"/>
          </a:pPr>
          <a:endParaRPr lang="fil-PH" sz="1600" kern="1200" dirty="0"/>
        </a:p>
        <a:p>
          <a:pPr marL="228600" lvl="1" indent="-228600" algn="just" defTabSz="1066800">
            <a:lnSpc>
              <a:spcPct val="90000"/>
            </a:lnSpc>
            <a:spcBef>
              <a:spcPct val="0"/>
            </a:spcBef>
            <a:spcAft>
              <a:spcPct val="20000"/>
            </a:spcAft>
            <a:buChar char="••"/>
          </a:pPr>
          <a:r>
            <a:rPr lang="fil-PH" sz="2400" kern="1200" dirty="0" smtClean="0"/>
            <a:t>These are pursued aimed at maximizing the benefits that may be derived from the utilization of these resources and minimizing the attendant negative costs or effects of such</a:t>
          </a:r>
          <a:r>
            <a:rPr lang="fil-PH" sz="2400" u="none" kern="1200" dirty="0" smtClean="0"/>
            <a:t> activities</a:t>
          </a:r>
          <a:r>
            <a:rPr lang="fil-PH" sz="2400" kern="1200" dirty="0" smtClean="0"/>
            <a:t>.</a:t>
          </a:r>
          <a:endParaRPr lang="fil-PH" sz="2400" kern="1200" dirty="0"/>
        </a:p>
      </dsp:txBody>
      <dsp:txXfrm>
        <a:off x="0" y="1106028"/>
        <a:ext cx="8153400" cy="56875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1CAAC5-9259-4E11-856F-9EDF2F803ED1}">
      <dsp:nvSpPr>
        <dsp:cNvPr id="0" name=""/>
        <dsp:cNvSpPr/>
      </dsp:nvSpPr>
      <dsp:spPr>
        <a:xfrm>
          <a:off x="0" y="280221"/>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DDFE9D-2B7B-4CCB-A9DB-5C983E3C6009}">
      <dsp:nvSpPr>
        <dsp:cNvPr id="0" name=""/>
        <dsp:cNvSpPr/>
      </dsp:nvSpPr>
      <dsp:spPr>
        <a:xfrm>
          <a:off x="411480" y="14541"/>
          <a:ext cx="57607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fil-PH" sz="1800" kern="1200" dirty="0" smtClean="0"/>
            <a:t>1. Fiscal Planning, budgeting</a:t>
          </a:r>
          <a:endParaRPr lang="fil-PH" sz="1800" kern="1200" dirty="0"/>
        </a:p>
      </dsp:txBody>
      <dsp:txXfrm>
        <a:off x="411480" y="14541"/>
        <a:ext cx="5760720" cy="531360"/>
      </dsp:txXfrm>
    </dsp:sp>
    <dsp:sp modelId="{F9171443-9402-47C5-9E4A-9B8C1109D4E1}">
      <dsp:nvSpPr>
        <dsp:cNvPr id="0" name=""/>
        <dsp:cNvSpPr/>
      </dsp:nvSpPr>
      <dsp:spPr>
        <a:xfrm>
          <a:off x="0" y="1096701"/>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5DC3C4-88F9-4260-8C2B-3FCF734B528B}">
      <dsp:nvSpPr>
        <dsp:cNvPr id="0" name=""/>
        <dsp:cNvSpPr/>
      </dsp:nvSpPr>
      <dsp:spPr>
        <a:xfrm>
          <a:off x="411480" y="831021"/>
          <a:ext cx="57607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fil-PH" sz="1800" kern="1200" dirty="0" smtClean="0"/>
            <a:t>2. Cashiering and disbursement</a:t>
          </a:r>
          <a:endParaRPr lang="fil-PH" sz="1800" kern="1200" dirty="0"/>
        </a:p>
      </dsp:txBody>
      <dsp:txXfrm>
        <a:off x="411480" y="831021"/>
        <a:ext cx="5760720" cy="531360"/>
      </dsp:txXfrm>
    </dsp:sp>
    <dsp:sp modelId="{68946208-E8D7-43A8-B717-51CC994A0B05}">
      <dsp:nvSpPr>
        <dsp:cNvPr id="0" name=""/>
        <dsp:cNvSpPr/>
      </dsp:nvSpPr>
      <dsp:spPr>
        <a:xfrm>
          <a:off x="0" y="1913181"/>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CC2134-93DB-4FCC-A994-0DA1E2FE3347}">
      <dsp:nvSpPr>
        <dsp:cNvPr id="0" name=""/>
        <dsp:cNvSpPr/>
      </dsp:nvSpPr>
      <dsp:spPr>
        <a:xfrm>
          <a:off x="411480" y="1647501"/>
          <a:ext cx="57607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fil-PH" sz="1800" kern="1200" dirty="0" smtClean="0"/>
            <a:t>3. Accounting and recording</a:t>
          </a:r>
          <a:endParaRPr lang="fil-PH" sz="1800" kern="1200" dirty="0"/>
        </a:p>
      </dsp:txBody>
      <dsp:txXfrm>
        <a:off x="411480" y="1647501"/>
        <a:ext cx="5760720" cy="531360"/>
      </dsp:txXfrm>
    </dsp:sp>
    <dsp:sp modelId="{805A0BD9-2B36-4AB3-A6A1-6ED551E12F73}">
      <dsp:nvSpPr>
        <dsp:cNvPr id="0" name=""/>
        <dsp:cNvSpPr/>
      </dsp:nvSpPr>
      <dsp:spPr>
        <a:xfrm>
          <a:off x="0" y="2729661"/>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A0D6EF5-1CEC-475B-813A-6EC179CD2CAA}">
      <dsp:nvSpPr>
        <dsp:cNvPr id="0" name=""/>
        <dsp:cNvSpPr/>
      </dsp:nvSpPr>
      <dsp:spPr>
        <a:xfrm>
          <a:off x="411480" y="2463981"/>
          <a:ext cx="57607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fil-PH" sz="1800" kern="1200" dirty="0" smtClean="0"/>
            <a:t>4. Procurement</a:t>
          </a:r>
          <a:endParaRPr lang="fil-PH" sz="1800" kern="1200" dirty="0"/>
        </a:p>
      </dsp:txBody>
      <dsp:txXfrm>
        <a:off x="411480" y="2463981"/>
        <a:ext cx="5760720" cy="531360"/>
      </dsp:txXfrm>
    </dsp:sp>
    <dsp:sp modelId="{821FD513-2E30-4B05-8E2B-DD611A500A66}">
      <dsp:nvSpPr>
        <dsp:cNvPr id="0" name=""/>
        <dsp:cNvSpPr/>
      </dsp:nvSpPr>
      <dsp:spPr>
        <a:xfrm>
          <a:off x="0" y="3546141"/>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3A6AE46-167E-4B71-A31D-14E538418591}">
      <dsp:nvSpPr>
        <dsp:cNvPr id="0" name=""/>
        <dsp:cNvSpPr/>
      </dsp:nvSpPr>
      <dsp:spPr>
        <a:xfrm>
          <a:off x="411480" y="3280461"/>
          <a:ext cx="57607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fil-PH" sz="1800" kern="1200" dirty="0" smtClean="0"/>
            <a:t>5.  Asset and liability management, and</a:t>
          </a:r>
          <a:endParaRPr lang="fil-PH" sz="1800" kern="1200" dirty="0"/>
        </a:p>
      </dsp:txBody>
      <dsp:txXfrm>
        <a:off x="411480" y="3280461"/>
        <a:ext cx="5760720" cy="531360"/>
      </dsp:txXfrm>
    </dsp:sp>
    <dsp:sp modelId="{14ABC6E9-90BB-48DC-9866-5277C9AB19B2}">
      <dsp:nvSpPr>
        <dsp:cNvPr id="0" name=""/>
        <dsp:cNvSpPr/>
      </dsp:nvSpPr>
      <dsp:spPr>
        <a:xfrm>
          <a:off x="0" y="4362621"/>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4F6AFB2-7B8A-469B-B8D0-AA61BC0139BB}">
      <dsp:nvSpPr>
        <dsp:cNvPr id="0" name=""/>
        <dsp:cNvSpPr/>
      </dsp:nvSpPr>
      <dsp:spPr>
        <a:xfrm>
          <a:off x="411480" y="4096941"/>
          <a:ext cx="57607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fil-PH" sz="1800" kern="1200" dirty="0" smtClean="0"/>
            <a:t>6. Physical and financial reporting</a:t>
          </a:r>
          <a:endParaRPr lang="fil-PH" sz="1800" kern="1200" dirty="0"/>
        </a:p>
      </dsp:txBody>
      <dsp:txXfrm>
        <a:off x="411480" y="4096941"/>
        <a:ext cx="5760720" cy="5313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04A3E9-1D3F-46D6-BD50-D3EA52E7C131}">
      <dsp:nvSpPr>
        <dsp:cNvPr id="0" name=""/>
        <dsp:cNvSpPr/>
      </dsp:nvSpPr>
      <dsp:spPr>
        <a:xfrm>
          <a:off x="0" y="0"/>
          <a:ext cx="8153400" cy="1006230"/>
        </a:xfrm>
        <a:prstGeom prst="roundRect">
          <a:avLst/>
        </a:prstGeom>
        <a:solidFill>
          <a:schemeClr val="lt1"/>
        </a:solidFill>
        <a:ln w="25400" cap="flat" cmpd="sng" algn="ctr">
          <a:solidFill>
            <a:schemeClr val="accent5"/>
          </a:solidFill>
          <a:prstDash val="solid"/>
        </a:ln>
        <a:effectLst/>
        <a:scene3d>
          <a:camera prst="orthographicFront"/>
          <a:lightRig rig="threePt" dir="t">
            <a:rot lat="0" lon="0" rev="7500000"/>
          </a:lightRig>
        </a:scene3d>
        <a:sp3d/>
      </dsp:spPr>
      <dsp:style>
        <a:lnRef idx="2">
          <a:schemeClr val="accent5"/>
        </a:lnRef>
        <a:fillRef idx="1">
          <a:schemeClr val="lt1"/>
        </a:fillRef>
        <a:effectRef idx="0">
          <a:schemeClr val="accent5"/>
        </a:effectRef>
        <a:fontRef idx="minor">
          <a:schemeClr val="dk1"/>
        </a:fontRef>
      </dsp:style>
      <dsp:txBody>
        <a:bodyPr spcFirstLastPara="0" vert="horz" wrap="square" lIns="106680" tIns="106680" rIns="106680" bIns="106680"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l" defTabSz="1244600">
            <a:lnSpc>
              <a:spcPct val="90000"/>
            </a:lnSpc>
            <a:spcBef>
              <a:spcPct val="0"/>
            </a:spcBef>
            <a:spcAft>
              <a:spcPct val="35000"/>
            </a:spcAft>
          </a:pPr>
          <a:r>
            <a:rPr lang="fil-PH" sz="2800" b="1" kern="12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IS SCHOOL IMPROVEMENT PLAN (sip)?</a:t>
          </a:r>
          <a:endParaRPr lang="fil-PH" sz="2800" b="1" kern="1200"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dsp:txBody>
      <dsp:txXfrm>
        <a:off x="0" y="0"/>
        <a:ext cx="8153400" cy="1006230"/>
      </dsp:txXfrm>
    </dsp:sp>
    <dsp:sp modelId="{84D343B9-E580-499D-879B-9F7D6EA7AA68}">
      <dsp:nvSpPr>
        <dsp:cNvPr id="0" name=""/>
        <dsp:cNvSpPr/>
      </dsp:nvSpPr>
      <dsp:spPr>
        <a:xfrm>
          <a:off x="0" y="1135046"/>
          <a:ext cx="8153400" cy="51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35560" rIns="199136" bIns="35560" numCol="1" spcCol="1270" anchor="t" anchorCtr="0">
          <a:noAutofit/>
        </a:bodyPr>
        <a:lstStyle/>
        <a:p>
          <a:pPr marL="285750" lvl="1" indent="-285750" algn="just" defTabSz="1244600">
            <a:lnSpc>
              <a:spcPct val="90000"/>
            </a:lnSpc>
            <a:spcBef>
              <a:spcPct val="0"/>
            </a:spcBef>
            <a:spcAft>
              <a:spcPct val="20000"/>
            </a:spcAft>
            <a:buChar char="••"/>
          </a:pPr>
          <a:endParaRPr lang="fil-PH" sz="2800" kern="1200" dirty="0"/>
        </a:p>
        <a:p>
          <a:pPr marL="285750" lvl="1" indent="-285750" algn="just" defTabSz="1244600">
            <a:lnSpc>
              <a:spcPct val="90000"/>
            </a:lnSpc>
            <a:spcBef>
              <a:spcPct val="0"/>
            </a:spcBef>
            <a:spcAft>
              <a:spcPct val="20000"/>
            </a:spcAft>
            <a:buChar char="••"/>
          </a:pPr>
          <a:r>
            <a:rPr lang="fil-PH" sz="2800" kern="1200" dirty="0" smtClean="0"/>
            <a:t>SIP a medium term fiscal plan which in essence is the major fiscal planning activity of the school</a:t>
          </a:r>
          <a:endParaRPr lang="fil-PH" sz="2800" kern="1200" dirty="0"/>
        </a:p>
        <a:p>
          <a:pPr marL="285750" lvl="1" indent="-285750" algn="just" defTabSz="1244600">
            <a:lnSpc>
              <a:spcPct val="90000"/>
            </a:lnSpc>
            <a:spcBef>
              <a:spcPct val="0"/>
            </a:spcBef>
            <a:spcAft>
              <a:spcPct val="20000"/>
            </a:spcAft>
            <a:buChar char="••"/>
          </a:pPr>
          <a:r>
            <a:rPr lang="fil-PH" sz="2800" kern="1200" dirty="0" smtClean="0"/>
            <a:t>Covers three (3) years of planned operation</a:t>
          </a:r>
          <a:endParaRPr lang="fil-PH" sz="2800" kern="1200" dirty="0"/>
        </a:p>
        <a:p>
          <a:pPr marL="285750" lvl="1" indent="-285750" algn="just" defTabSz="1244600">
            <a:lnSpc>
              <a:spcPct val="90000"/>
            </a:lnSpc>
            <a:spcBef>
              <a:spcPct val="0"/>
            </a:spcBef>
            <a:spcAft>
              <a:spcPct val="20000"/>
            </a:spcAft>
            <a:buChar char="••"/>
          </a:pPr>
          <a:r>
            <a:rPr lang="fil-PH" sz="2800" u="sng" kern="1200" dirty="0" smtClean="0">
              <a:hlinkClick xmlns:r="http://schemas.openxmlformats.org/officeDocument/2006/relationships" r:id="rId1" action="ppaction://hlinkfile"/>
            </a:rPr>
            <a:t>DO No. 44, s. 2015</a:t>
          </a:r>
          <a:r>
            <a:rPr lang="fil-PH" sz="2800" u="none" kern="1200" dirty="0" smtClean="0"/>
            <a:t> details the guidelines for the preparation of the SIP</a:t>
          </a:r>
          <a:endParaRPr lang="fil-PH" sz="2800" u="none" kern="1200" dirty="0"/>
        </a:p>
      </dsp:txBody>
      <dsp:txXfrm>
        <a:off x="0" y="1135046"/>
        <a:ext cx="8153400" cy="51071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l-P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0F5FE9-3622-48A5-BC52-67C192DFCCB8}" type="datetimeFigureOut">
              <a:rPr lang="fil-PH" smtClean="0"/>
              <a:pPr/>
              <a:t>7/10/2017</a:t>
            </a:fld>
            <a:endParaRPr lang="fil-P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l-PH"/>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140E0F-C178-466F-A61A-FF6C51547C3F}" type="slidenum">
              <a:rPr lang="fil-PH" smtClean="0"/>
              <a:pPr/>
              <a:t>‹#›</a:t>
            </a:fld>
            <a:endParaRPr lang="fil-PH"/>
          </a:p>
        </p:txBody>
      </p:sp>
    </p:spTree>
    <p:extLst>
      <p:ext uri="{BB962C8B-B14F-4D97-AF65-F5344CB8AC3E}">
        <p14:creationId xmlns:p14="http://schemas.microsoft.com/office/powerpoint/2010/main" xmlns="" val="2618301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l-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E0026-DAE1-4AE6-9646-28BE227DD80D}" type="datetimeFigureOut">
              <a:rPr lang="fil-PH" smtClean="0"/>
              <a:pPr/>
              <a:t>7/10/2017</a:t>
            </a:fld>
            <a:endParaRPr lang="fil-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l-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l-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455FC4-FCF0-4C2C-BAAB-81DE7D492E79}" type="slidenum">
              <a:rPr lang="fil-PH" smtClean="0"/>
              <a:pPr/>
              <a:t>‹#›</a:t>
            </a:fld>
            <a:endParaRPr lang="fil-PH"/>
          </a:p>
        </p:txBody>
      </p:sp>
    </p:spTree>
    <p:extLst>
      <p:ext uri="{BB962C8B-B14F-4D97-AF65-F5344CB8AC3E}">
        <p14:creationId xmlns:p14="http://schemas.microsoft.com/office/powerpoint/2010/main" xmlns="" val="80150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l-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4</a:t>
            </a:fld>
            <a:endParaRPr lang="fil-P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l-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17</a:t>
            </a:fld>
            <a:endParaRPr lang="fil-P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l-PH" dirty="0" smtClean="0"/>
              <a:t>An officer whose fidelity</a:t>
            </a:r>
            <a:r>
              <a:rPr lang="fil-PH" baseline="0" dirty="0" smtClean="0"/>
              <a:t> bond is insured in the Fidelity Fund, shall, from the moment he/she assumes the office, be considered bonded to the government.</a:t>
            </a:r>
          </a:p>
          <a:p>
            <a:endParaRPr lang="fil-PH" baseline="0" dirty="0" smtClean="0"/>
          </a:p>
          <a:p>
            <a:r>
              <a:rPr lang="fil-PH" dirty="0" smtClean="0"/>
              <a:t>Guidelines for</a:t>
            </a:r>
            <a:r>
              <a:rPr lang="fil-PH" baseline="0" dirty="0" smtClean="0"/>
              <a:t> Bonding should be discussed thoroughly in DO/School Level</a:t>
            </a:r>
            <a:endParaRPr lang="fil-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18</a:t>
            </a:fld>
            <a:endParaRPr lang="fil-P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l-PH" dirty="0" smtClean="0"/>
              <a:t>Guidelines for</a:t>
            </a:r>
            <a:r>
              <a:rPr lang="fil-PH" baseline="0" dirty="0" smtClean="0"/>
              <a:t> Bonding should be discussed thoroughly in DO/School Level</a:t>
            </a:r>
            <a:endParaRPr lang="fil-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19</a:t>
            </a:fld>
            <a:endParaRPr lang="fil-P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l-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21</a:t>
            </a:fld>
            <a:endParaRPr lang="fil-P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22</a:t>
            </a:fld>
            <a:endParaRPr lang="fil-PH"/>
          </a:p>
        </p:txBody>
      </p:sp>
    </p:spTree>
    <p:extLst>
      <p:ext uri="{BB962C8B-B14F-4D97-AF65-F5344CB8AC3E}">
        <p14:creationId xmlns:p14="http://schemas.microsoft.com/office/powerpoint/2010/main" xmlns="" val="808118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account on Breakdown of Payments were modified to adapt to the Non-IUs.</a:t>
            </a:r>
          </a:p>
          <a:p>
            <a:r>
              <a:rPr lang="en-US" baseline="0" dirty="0" smtClean="0"/>
              <a:t>i.e. Electricity Expense and Janitorial Services</a:t>
            </a:r>
          </a:p>
          <a:p>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26</a:t>
            </a:fld>
            <a:endParaRPr lang="fil-PH"/>
          </a:p>
        </p:txBody>
      </p:sp>
    </p:spTree>
    <p:extLst>
      <p:ext uri="{BB962C8B-B14F-4D97-AF65-F5344CB8AC3E}">
        <p14:creationId xmlns:p14="http://schemas.microsoft.com/office/powerpoint/2010/main" xmlns="" val="2142224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Sub-Office/District/Division</a:t>
            </a:r>
            <a:r>
              <a:rPr lang="en-US" baseline="0" dirty="0" smtClean="0"/>
              <a:t> Code is from Unified Accounts Code Structure (UACS)</a:t>
            </a:r>
          </a:p>
          <a:p>
            <a:r>
              <a:rPr lang="en-US" baseline="0" dirty="0" smtClean="0"/>
              <a:t>UACS Code for Division of La Union</a:t>
            </a:r>
          </a:p>
        </p:txBody>
      </p:sp>
      <p:sp>
        <p:nvSpPr>
          <p:cNvPr id="4" name="Slide Number Placeholder 3"/>
          <p:cNvSpPr>
            <a:spLocks noGrp="1"/>
          </p:cNvSpPr>
          <p:nvPr>
            <p:ph type="sldNum" sz="quarter" idx="10"/>
          </p:nvPr>
        </p:nvSpPr>
        <p:spPr/>
        <p:txBody>
          <a:bodyPr/>
          <a:lstStyle/>
          <a:p>
            <a:fld id="{61455FC4-FCF0-4C2C-BAAB-81DE7D492E79}" type="slidenum">
              <a:rPr lang="fil-PH" smtClean="0"/>
              <a:pPr/>
              <a:t>27</a:t>
            </a:fld>
            <a:endParaRPr lang="fil-PH"/>
          </a:p>
        </p:txBody>
      </p:sp>
    </p:spTree>
    <p:extLst>
      <p:ext uri="{BB962C8B-B14F-4D97-AF65-F5344CB8AC3E}">
        <p14:creationId xmlns:p14="http://schemas.microsoft.com/office/powerpoint/2010/main" xmlns="" val="3567648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Station</a:t>
            </a:r>
            <a:r>
              <a:rPr lang="en-US" baseline="0" dirty="0" smtClean="0"/>
              <a:t> Code is from Unified Accounts Code Structure (UACS)</a:t>
            </a:r>
          </a:p>
          <a:p>
            <a:r>
              <a:rPr lang="en-US" baseline="0" dirty="0" smtClean="0"/>
              <a:t>UACS Code for </a:t>
            </a:r>
            <a:r>
              <a:rPr lang="en-US" baseline="0" dirty="0" err="1" smtClean="0"/>
              <a:t>Ubagan</a:t>
            </a:r>
            <a:r>
              <a:rPr lang="en-US" baseline="0" dirty="0" smtClean="0"/>
              <a:t>, </a:t>
            </a:r>
            <a:r>
              <a:rPr lang="en-US" baseline="0" dirty="0" err="1" smtClean="0"/>
              <a:t>Sto</a:t>
            </a:r>
            <a:r>
              <a:rPr lang="en-US" baseline="0" dirty="0" smtClean="0"/>
              <a:t>. Tomas, La Union</a:t>
            </a:r>
          </a:p>
          <a:p>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28</a:t>
            </a:fld>
            <a:endParaRPr lang="fil-PH"/>
          </a:p>
        </p:txBody>
      </p:sp>
    </p:spTree>
    <p:extLst>
      <p:ext uri="{BB962C8B-B14F-4D97-AF65-F5344CB8AC3E}">
        <p14:creationId xmlns:p14="http://schemas.microsoft.com/office/powerpoint/2010/main" xmlns="" val="2749513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30</a:t>
            </a:fld>
            <a:endParaRPr lang="fil-PH"/>
          </a:p>
        </p:txBody>
      </p:sp>
    </p:spTree>
    <p:extLst>
      <p:ext uri="{BB962C8B-B14F-4D97-AF65-F5344CB8AC3E}">
        <p14:creationId xmlns:p14="http://schemas.microsoft.com/office/powerpoint/2010/main" xmlns="" val="2341462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r>
              <a:rPr lang="en-US" baseline="0" dirty="0" smtClean="0"/>
              <a:t> filled-out transactions</a:t>
            </a:r>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32</a:t>
            </a:fld>
            <a:endParaRPr lang="fil-PH"/>
          </a:p>
        </p:txBody>
      </p:sp>
    </p:spTree>
    <p:extLst>
      <p:ext uri="{BB962C8B-B14F-4D97-AF65-F5344CB8AC3E}">
        <p14:creationId xmlns:p14="http://schemas.microsoft.com/office/powerpoint/2010/main" xmlns="" val="403798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l-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5</a:t>
            </a:fld>
            <a:endParaRPr lang="fil-P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r>
              <a:rPr lang="en-US" baseline="0" dirty="0" smtClean="0"/>
              <a:t> filled-out transactions</a:t>
            </a:r>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33</a:t>
            </a:fld>
            <a:endParaRPr lang="fil-PH"/>
          </a:p>
        </p:txBody>
      </p:sp>
    </p:spTree>
    <p:extLst>
      <p:ext uri="{BB962C8B-B14F-4D97-AF65-F5344CB8AC3E}">
        <p14:creationId xmlns:p14="http://schemas.microsoft.com/office/powerpoint/2010/main" xmlns="" val="163352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35</a:t>
            </a:fld>
            <a:endParaRPr lang="fil-PH"/>
          </a:p>
        </p:txBody>
      </p:sp>
    </p:spTree>
    <p:extLst>
      <p:ext uri="{BB962C8B-B14F-4D97-AF65-F5344CB8AC3E}">
        <p14:creationId xmlns:p14="http://schemas.microsoft.com/office/powerpoint/2010/main" xmlns="" val="4249949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36</a:t>
            </a:fld>
            <a:endParaRPr lang="fil-PH"/>
          </a:p>
        </p:txBody>
      </p:sp>
    </p:spTree>
    <p:extLst>
      <p:ext uri="{BB962C8B-B14F-4D97-AF65-F5344CB8AC3E}">
        <p14:creationId xmlns:p14="http://schemas.microsoft.com/office/powerpoint/2010/main" xmlns="" val="3195297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37</a:t>
            </a:fld>
            <a:endParaRPr lang="fil-PH"/>
          </a:p>
        </p:txBody>
      </p:sp>
    </p:spTree>
    <p:extLst>
      <p:ext uri="{BB962C8B-B14F-4D97-AF65-F5344CB8AC3E}">
        <p14:creationId xmlns:p14="http://schemas.microsoft.com/office/powerpoint/2010/main" xmlns="" val="1421405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l-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41</a:t>
            </a:fld>
            <a:endParaRPr lang="fil-P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43</a:t>
            </a:fld>
            <a:endParaRPr lang="fil-PH"/>
          </a:p>
        </p:txBody>
      </p:sp>
    </p:spTree>
    <p:extLst>
      <p:ext uri="{BB962C8B-B14F-4D97-AF65-F5344CB8AC3E}">
        <p14:creationId xmlns:p14="http://schemas.microsoft.com/office/powerpoint/2010/main" xmlns="" val="2400453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l-PH" b="1" dirty="0" smtClean="0"/>
              <a:t>Procurement</a:t>
            </a:r>
            <a:r>
              <a:rPr lang="fil-PH" b="1" baseline="0" dirty="0" smtClean="0"/>
              <a:t> Service should discuss the applicable rules on No. 4 on procuring small value OUT OF CASH ADVANCE</a:t>
            </a:r>
          </a:p>
          <a:p>
            <a:endParaRPr lang="fil-PH" dirty="0" smtClean="0"/>
          </a:p>
          <a:p>
            <a:r>
              <a:rPr lang="fil-PH" dirty="0" smtClean="0"/>
              <a:t>In all cases, procurement</a:t>
            </a:r>
            <a:r>
              <a:rPr lang="fil-PH" baseline="0" dirty="0" smtClean="0"/>
              <a:t> should be within the approved budget and consistent with the Annual Procurement Plan (APP) prepared by the school.</a:t>
            </a:r>
            <a:endParaRPr lang="fil-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44</a:t>
            </a:fld>
            <a:endParaRPr lang="fil-P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1455FC4-FCF0-4C2C-BAAB-81DE7D492E79}" type="slidenum">
              <a:rPr lang="fil-PH" smtClean="0"/>
              <a:pPr/>
              <a:t>45</a:t>
            </a:fld>
            <a:endParaRPr lang="fil-PH"/>
          </a:p>
        </p:txBody>
      </p:sp>
    </p:spTree>
    <p:extLst>
      <p:ext uri="{BB962C8B-B14F-4D97-AF65-F5344CB8AC3E}">
        <p14:creationId xmlns:p14="http://schemas.microsoft.com/office/powerpoint/2010/main" xmlns="" val="3022926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46</a:t>
            </a:fld>
            <a:endParaRPr lang="fil-PH"/>
          </a:p>
        </p:txBody>
      </p:sp>
    </p:spTree>
    <p:extLst>
      <p:ext uri="{BB962C8B-B14F-4D97-AF65-F5344CB8AC3E}">
        <p14:creationId xmlns:p14="http://schemas.microsoft.com/office/powerpoint/2010/main" xmlns="" val="243175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l-PH" dirty="0" smtClean="0"/>
              <a:t>N0TE:</a:t>
            </a:r>
            <a:r>
              <a:rPr lang="fil-PH" baseline="0" dirty="0" smtClean="0"/>
              <a:t> JUST CLICK ON THE LINK P. D NO. 1445 AND APPENDIX 74 (FORM), APPENDIX 74 (INSTRUCTION)</a:t>
            </a:r>
            <a:endParaRPr lang="fil-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47</a:t>
            </a:fld>
            <a:endParaRPr lang="fil-P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Detailed discussion</a:t>
            </a:r>
            <a:r>
              <a:rPr lang="en-PH" baseline="0" dirty="0" smtClean="0"/>
              <a:t> of SIP and AIP have been presented earlier.</a:t>
            </a:r>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8</a:t>
            </a:fld>
            <a:endParaRPr lang="fil-PH"/>
          </a:p>
        </p:txBody>
      </p:sp>
    </p:spTree>
    <p:extLst>
      <p:ext uri="{BB962C8B-B14F-4D97-AF65-F5344CB8AC3E}">
        <p14:creationId xmlns:p14="http://schemas.microsoft.com/office/powerpoint/2010/main" xmlns="" val="4019730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1455FC4-FCF0-4C2C-BAAB-81DE7D492E79}" type="slidenum">
              <a:rPr lang="fil-PH" smtClean="0"/>
              <a:pPr/>
              <a:t>50</a:t>
            </a:fld>
            <a:endParaRPr lang="fil-PH"/>
          </a:p>
        </p:txBody>
      </p:sp>
    </p:spTree>
    <p:extLst>
      <p:ext uri="{BB962C8B-B14F-4D97-AF65-F5344CB8AC3E}">
        <p14:creationId xmlns:p14="http://schemas.microsoft.com/office/powerpoint/2010/main" xmlns="" val="3022926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l-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57</a:t>
            </a:fld>
            <a:endParaRPr lang="fil-P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Click</a:t>
            </a:r>
            <a:r>
              <a:rPr lang="en-PH" baseline="0" dirty="0" smtClean="0"/>
              <a:t> Practice Set to open the link or see attached file Activity Practice Set </a:t>
            </a:r>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61</a:t>
            </a:fld>
            <a:endParaRPr lang="fil-PH"/>
          </a:p>
        </p:txBody>
      </p:sp>
    </p:spTree>
    <p:extLst>
      <p:ext uri="{BB962C8B-B14F-4D97-AF65-F5344CB8AC3E}">
        <p14:creationId xmlns:p14="http://schemas.microsoft.com/office/powerpoint/2010/main" xmlns="" val="332153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l-PH" dirty="0" smtClean="0"/>
              <a:t>The</a:t>
            </a:r>
            <a:r>
              <a:rPr lang="fil-PH" baseline="0" dirty="0" smtClean="0"/>
              <a:t> school’s share in MOOE from the national budget is determined by DepEd central office with a formula using EBEIS data on enrollment, number of classrooms, number of teachers, and number of graduates. The latest formula used was referred to as the Boncodin formula with a fixed component, and variable factors for each of the datum identified in the EBEIS. A newly developed formula that considers costs, norms and standards in the delivery of programs and services of DepEd and referred to as the Normative Funding Formula will replace the current one</a:t>
            </a:r>
            <a:endParaRPr lang="fil-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9</a:t>
            </a:fld>
            <a:endParaRPr lang="fil-P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Disbursements</a:t>
            </a:r>
            <a:r>
              <a:rPr lang="en-US" baseline="0" dirty="0" smtClean="0"/>
              <a:t> may be made in accordance with the guidelines issued by </a:t>
            </a:r>
            <a:r>
              <a:rPr lang="en-US" baseline="0" dirty="0" err="1" smtClean="0"/>
              <a:t>DepEd</a:t>
            </a:r>
            <a:r>
              <a:rPr lang="en-US" baseline="0" dirty="0" smtClean="0"/>
              <a:t> and budgeting, accounting and auditing rules and regulations.</a:t>
            </a:r>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10</a:t>
            </a:fld>
            <a:endParaRPr lang="fil-PH"/>
          </a:p>
        </p:txBody>
      </p:sp>
    </p:spTree>
    <p:extLst>
      <p:ext uri="{BB962C8B-B14F-4D97-AF65-F5344CB8AC3E}">
        <p14:creationId xmlns:p14="http://schemas.microsoft.com/office/powerpoint/2010/main" xmlns="" val="418716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Disbursements</a:t>
            </a:r>
            <a:r>
              <a:rPr lang="en-US" baseline="0" dirty="0" smtClean="0"/>
              <a:t> may be made in accordance with the guidelines issued by </a:t>
            </a:r>
            <a:r>
              <a:rPr lang="en-US" baseline="0" dirty="0" err="1" smtClean="0"/>
              <a:t>DepEd</a:t>
            </a:r>
            <a:r>
              <a:rPr lang="en-US" baseline="0" dirty="0" smtClean="0"/>
              <a:t> and budgeting, accounting and auditing rules and regulations.</a:t>
            </a:r>
            <a:endParaRPr lang="en-US" dirty="0" smtClean="0"/>
          </a:p>
        </p:txBody>
      </p:sp>
      <p:sp>
        <p:nvSpPr>
          <p:cNvPr id="4" name="Slide Number Placeholder 3"/>
          <p:cNvSpPr>
            <a:spLocks noGrp="1"/>
          </p:cNvSpPr>
          <p:nvPr>
            <p:ph type="sldNum" sz="quarter" idx="10"/>
          </p:nvPr>
        </p:nvSpPr>
        <p:spPr/>
        <p:txBody>
          <a:bodyPr/>
          <a:lstStyle/>
          <a:p>
            <a:fld id="{61455FC4-FCF0-4C2C-BAAB-81DE7D492E79}" type="slidenum">
              <a:rPr lang="fil-PH" smtClean="0"/>
              <a:pPr/>
              <a:t>11</a:t>
            </a:fld>
            <a:endParaRPr lang="fil-PH"/>
          </a:p>
        </p:txBody>
      </p:sp>
    </p:spTree>
    <p:extLst>
      <p:ext uri="{BB962C8B-B14F-4D97-AF65-F5344CB8AC3E}">
        <p14:creationId xmlns:p14="http://schemas.microsoft.com/office/powerpoint/2010/main" xmlns="" val="338163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Detailed discussion</a:t>
            </a:r>
            <a:r>
              <a:rPr lang="en-PH" baseline="0" dirty="0" smtClean="0"/>
              <a:t> of SIP and AIP have been presented earlier.</a:t>
            </a:r>
            <a:endParaRPr lang="en-PH" dirty="0" smtClean="0"/>
          </a:p>
          <a:p>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13</a:t>
            </a:fld>
            <a:endParaRPr lang="fil-PH"/>
          </a:p>
        </p:txBody>
      </p:sp>
    </p:spTree>
    <p:extLst>
      <p:ext uri="{BB962C8B-B14F-4D97-AF65-F5344CB8AC3E}">
        <p14:creationId xmlns:p14="http://schemas.microsoft.com/office/powerpoint/2010/main" xmlns="" val="54901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l-PH" dirty="0" smtClean="0"/>
              <a:t>Cash management</a:t>
            </a:r>
            <a:r>
              <a:rPr lang="fil-PH" baseline="0" dirty="0" smtClean="0"/>
              <a:t> includes not only actual handling but safekeeping of cash funds as well.</a:t>
            </a:r>
            <a:endParaRPr lang="fil-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14</a:t>
            </a:fld>
            <a:endParaRPr lang="fil-P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l-PH" b="0"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16</a:t>
            </a:fld>
            <a:endParaRPr lang="fil-PH"/>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733800"/>
            <a:ext cx="7772400" cy="914400"/>
          </a:xfrm>
        </p:spPr>
        <p:txBody>
          <a:bodyPr/>
          <a:lstStyle>
            <a:lvl1pPr>
              <a:defRPr>
                <a:solidFill>
                  <a:schemeClr val="bg1"/>
                </a:solidFill>
              </a:defRPr>
            </a:lvl1pPr>
          </a:lstStyle>
          <a:p>
            <a:r>
              <a:rPr lang="en-US" dirty="0" smtClean="0"/>
              <a:t>Presentation Title</a:t>
            </a:r>
            <a:endParaRPr lang="fil-PH" dirty="0"/>
          </a:p>
        </p:txBody>
      </p:sp>
      <p:sp>
        <p:nvSpPr>
          <p:cNvPr id="3" name="Subtitle 2"/>
          <p:cNvSpPr>
            <a:spLocks noGrp="1"/>
          </p:cNvSpPr>
          <p:nvPr>
            <p:ph type="subTitle" idx="1" hasCustomPrompt="1"/>
          </p:nvPr>
        </p:nvSpPr>
        <p:spPr>
          <a:xfrm>
            <a:off x="1371600" y="4648200"/>
            <a:ext cx="6400800" cy="9144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(optional)</a:t>
            </a:r>
            <a:endParaRPr lang="fil-PH" dirty="0"/>
          </a:p>
        </p:txBody>
      </p:sp>
      <p:pic>
        <p:nvPicPr>
          <p:cNvPr id="7" name="Picture 2" descr="E:\Abigail Godoy\DepEd Style Guide\DepEd Seal_small.png"/>
          <p:cNvPicPr>
            <a:picLocks noChangeAspect="1" noChangeArrowheads="1"/>
          </p:cNvPicPr>
          <p:nvPr userDrawn="1"/>
        </p:nvPicPr>
        <p:blipFill>
          <a:blip r:embed="rId2" cstate="print"/>
          <a:srcRect/>
          <a:stretch>
            <a:fillRect/>
          </a:stretch>
        </p:blipFill>
        <p:spPr bwMode="auto">
          <a:xfrm>
            <a:off x="3414525" y="1143000"/>
            <a:ext cx="2286000" cy="2286000"/>
          </a:xfrm>
          <a:prstGeom prst="rect">
            <a:avLst/>
          </a:prstGeom>
          <a:noFill/>
        </p:spPr>
      </p:pic>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8"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2" name="Rectangle 11"/>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l-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7"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8"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1" name="Rectangle 10"/>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11"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12"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5" name="Rectangle 14"/>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fil-P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2" descr="E:\Abigail Godoy\DepEd Style Guide\DepEd Seal_small.png"/>
          <p:cNvPicPr>
            <a:picLocks noChangeAspect="1" noChangeArrowheads="1"/>
          </p:cNvPicPr>
          <p:nvPr userDrawn="1"/>
        </p:nvPicPr>
        <p:blipFill>
          <a:blip r:embed="rId2" cstate="print"/>
          <a:srcRect/>
          <a:stretch>
            <a:fillRect/>
          </a:stretch>
        </p:blipFill>
        <p:spPr bwMode="auto">
          <a:xfrm>
            <a:off x="762000" y="609600"/>
            <a:ext cx="2286000" cy="2286000"/>
          </a:xfrm>
          <a:prstGeom prst="rect">
            <a:avLst/>
          </a:prstGeom>
          <a:noFill/>
        </p:spPr>
      </p:pic>
      <p:sp>
        <p:nvSpPr>
          <p:cNvPr id="8"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2" name="Rectangle 11"/>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l-PH" dirty="0"/>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9"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10"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3" name="Rectangle 12"/>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Text Placeholder 2"/>
          <p:cNvSpPr>
            <a:spLocks noGrp="1"/>
          </p:cNvSpPr>
          <p:nvPr>
            <p:ph type="body" idx="1"/>
          </p:nvPr>
        </p:nvSpPr>
        <p:spPr>
          <a:xfrm>
            <a:off x="457200" y="1295400"/>
            <a:ext cx="4040188" cy="685800"/>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200"/>
            <a:ext cx="4040188"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l-PH" dirty="0"/>
          </a:p>
        </p:txBody>
      </p:sp>
      <p:sp>
        <p:nvSpPr>
          <p:cNvPr id="5" name="Text Placeholder 4"/>
          <p:cNvSpPr>
            <a:spLocks noGrp="1"/>
          </p:cNvSpPr>
          <p:nvPr>
            <p:ph type="body" sz="quarter" idx="3"/>
          </p:nvPr>
        </p:nvSpPr>
        <p:spPr>
          <a:xfrm>
            <a:off x="4645025" y="1295400"/>
            <a:ext cx="4041775" cy="685800"/>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200"/>
            <a:ext cx="4041775"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11"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12" name="Slide Number Placeholder 5"/>
          <p:cNvSpPr>
            <a:spLocks noGrp="1"/>
          </p:cNvSpPr>
          <p:nvPr>
            <p:ph type="sldNum" sz="quarter" idx="11"/>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5" name="Rectangle 14"/>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7"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8"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1" name="Rectangle 10"/>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6"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9" name="Rectangle 8"/>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en-US" smtClean="0"/>
              <a:t>Click to edit Master title style</a:t>
            </a:r>
            <a:endParaRPr lang="fil-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2" name="Rectangle 11"/>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endParaRPr lang="fil-PH"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l-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2" name="Rectangle 11"/>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553200"/>
            <a:ext cx="9144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fil-PH"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l-PH" dirty="0"/>
          </a:p>
        </p:txBody>
      </p:sp>
      <p:sp>
        <p:nvSpPr>
          <p:cNvPr id="4"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6"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9" name="Footer Placeholder 4"/>
          <p:cNvSpPr>
            <a:spLocks noGrp="1"/>
          </p:cNvSpPr>
          <p:nvPr>
            <p:ph type="ftr" sz="quarter" idx="3"/>
          </p:nvPr>
        </p:nvSpPr>
        <p:spPr>
          <a:xfrm>
            <a:off x="3124200" y="6553199"/>
            <a:ext cx="2895600" cy="304801"/>
          </a:xfrm>
          <a:prstGeom prst="rect">
            <a:avLst/>
          </a:prstGeom>
        </p:spPr>
        <p:txBody>
          <a:bodyPr vert="horz" lIns="91440" tIns="45720" rIns="91440" bIns="45720" rtlCol="0" anchor="ctr"/>
          <a:lstStyle>
            <a:lvl1pPr algn="ctr">
              <a:defRPr sz="1200" baseline="0">
                <a:solidFill>
                  <a:schemeClr val="bg1"/>
                </a:solidFill>
                <a:latin typeface="Bookman Old Style" pitchFamily="18" charset="0"/>
              </a:defRPr>
            </a:lvl1pPr>
          </a:lstStyle>
          <a:p>
            <a:r>
              <a:rPr lang="fil-PH" dirty="0" smtClean="0"/>
              <a:t>DEPARTMENT OF EDUCATION</a:t>
            </a:r>
            <a:endParaRPr lang="fil-PH"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hyperlink" Target="Attachement%20School%20Based%20Financial%20Mngt%20Non%20IU/Appendix%2040%20-%20CDRec.x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Attachement%20School%20Based%20Financial%20Mngt%20Non%20IU/Appendix%2043%20-%20CDReg.xl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Attachement%20School%20Based%20Financial%20Mngt%20Non%20IU/DO_s2015_44_0.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Attachment/DO_s2015_44_0.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Attachement%20School%20Based%20Financial%20Mngt%20Non%20IU/DO_s2016_13.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Attachement%20School%20Based%20Financial%20Mngt%20Non%20IU/DO_s2015_45.pdf" TargetMode="External"/><Relationship Id="rId5" Type="http://schemas.openxmlformats.org/officeDocument/2006/relationships/hyperlink" Target="Attachment/DO_s2012_69.pdf" TargetMode="External"/><Relationship Id="rId4" Type="http://schemas.openxmlformats.org/officeDocument/2006/relationships/hyperlink" Target="Attachement%20School%20Based%20Financial%20Mngt%20Non%20IU/DO_s2012_69.pdf" TargetMode="Externa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Attachement%20School%20Based%20Financial%20Mngt%20Non%20IU/FLOWCHART/Inventory%20Receipt,%20Inspection%20and%20Acceptance%20Process%20Full%20FINAL.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Attachement%20School%20Based%20Financial%20Mngt%20Non%20IU/FLOWCHART/Procedures%20in%20the%20Recording%20of%20Requisition%20and%20Issue%20of%20PPE%20Full%20FINAL.pdf" TargetMode="External"/><Relationship Id="rId5" Type="http://schemas.openxmlformats.org/officeDocument/2006/relationships/hyperlink" Target="Attachement%20School%20Based%20Financial%20Mngt%20Non%20IU/FLOWCHART/PPE%20Receipt,%20Inspection%20and%20Acceptance%20Process%20Full%20FINAL.pdf" TargetMode="External"/><Relationship Id="rId4" Type="http://schemas.openxmlformats.org/officeDocument/2006/relationships/hyperlink" Target="Attachement%20School%20Based%20Financial%20Mngt%20Non%20IU/FLOWCHART/Procedures%20in%20the%20Requisition%20and%20Issue%20of%20Inventory%20Items%20Full%20FINAL.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Attachement%20School%20Based%20Financial%20Mngt%20Non%20IU/PD1445.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Attachement%20School%20Based%20Financial%20Mngt%20Non%20IU/Appendix%2074%20-%20IIRUP.xl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Attachement%20School%20Based%20Financial%20Mngt%20Non%20IU/ACTIVITY%20PRACTICE%20SET.doc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304800" y="4953000"/>
            <a:ext cx="8534400" cy="1600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itle 1"/>
          <p:cNvSpPr txBox="1">
            <a:spLocks/>
          </p:cNvSpPr>
          <p:nvPr/>
        </p:nvSpPr>
        <p:spPr>
          <a:xfrm>
            <a:off x="0" y="3657601"/>
            <a:ext cx="9144000" cy="1295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r>
            <a:b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endPar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6" name="TextBox 5"/>
          <p:cNvSpPr txBox="1"/>
          <p:nvPr/>
        </p:nvSpPr>
        <p:spPr>
          <a:xfrm>
            <a:off x="0" y="4952999"/>
            <a:ext cx="9144000" cy="1446550"/>
          </a:xfrm>
          <a:prstGeom prst="rect">
            <a:avLst/>
          </a:prstGeom>
          <a:noFill/>
        </p:spPr>
        <p:txBody>
          <a:bodyPr wrap="square" rtlCol="0">
            <a:spAutoFit/>
          </a:bodyPr>
          <a:lstStyle/>
          <a:p>
            <a:pPr algn="ctr"/>
            <a:r>
              <a:rPr lang="fil-PH" sz="4400" b="1" dirty="0" smtClean="0">
                <a:solidFill>
                  <a:schemeClr val="bg1"/>
                </a:solidFill>
                <a:effectLst>
                  <a:outerShdw blurRad="38100" dist="38100" dir="2700000" algn="tl">
                    <a:srgbClr val="000000">
                      <a:alpha val="43137"/>
                    </a:srgbClr>
                  </a:outerShdw>
                </a:effectLst>
                <a:latin typeface="+mj-lt"/>
                <a:ea typeface="+mj-ea"/>
                <a:cs typeface="+mj-cs"/>
              </a:rPr>
              <a:t>SCHOOL-BASED FINANCIAL MANAGEMENT for Non-IU</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a:t>
            </a:r>
            <a:endParaRPr lang="en-US" dirty="0"/>
          </a:p>
        </p:txBody>
      </p:sp>
      <p:sp>
        <p:nvSpPr>
          <p:cNvPr id="3" name="Content Placeholder 2"/>
          <p:cNvSpPr>
            <a:spLocks noGrp="1"/>
          </p:cNvSpPr>
          <p:nvPr>
            <p:ph idx="1"/>
          </p:nvPr>
        </p:nvSpPr>
        <p:spPr>
          <a:xfrm>
            <a:off x="457200" y="1066800"/>
            <a:ext cx="8229600" cy="4191000"/>
          </a:xfrm>
        </p:spPr>
        <p:txBody>
          <a:bodyPr/>
          <a:lstStyle/>
          <a:p>
            <a:pPr algn="just">
              <a:buFont typeface="Wingdings" panose="05000000000000000000" pitchFamily="2" charset="2"/>
              <a:buChar char="ü"/>
            </a:pPr>
            <a:r>
              <a:rPr lang="en-US" dirty="0"/>
              <a:t>income earned by national elementary and secondary schools from fees, charges and assessments collected in the exercise of their function such as, but not limited to, certification or authentication of Forms 137 and 138 and diplomas, sale of scrap materials, charges for lost identification cards, and such other services</a:t>
            </a:r>
          </a:p>
        </p:txBody>
      </p:sp>
      <p:sp>
        <p:nvSpPr>
          <p:cNvPr id="4" name="Slide Number Placeholder 3"/>
          <p:cNvSpPr>
            <a:spLocks noGrp="1"/>
          </p:cNvSpPr>
          <p:nvPr>
            <p:ph type="sldNum" sz="quarter" idx="4"/>
          </p:nvPr>
        </p:nvSpPr>
        <p:spPr/>
        <p:txBody>
          <a:bodyPr/>
          <a:lstStyle/>
          <a:p>
            <a:fld id="{40CEB23D-5D9C-424D-A4B8-74E3F10BC318}" type="slidenum">
              <a:rPr lang="fil-PH" smtClean="0"/>
              <a:pPr/>
              <a:t>10</a:t>
            </a:fld>
            <a:endParaRPr lang="fil-PH" dirty="0"/>
          </a:p>
        </p:txBody>
      </p:sp>
      <p:sp>
        <p:nvSpPr>
          <p:cNvPr id="5" name="TextBox 4"/>
          <p:cNvSpPr txBox="1"/>
          <p:nvPr/>
        </p:nvSpPr>
        <p:spPr>
          <a:xfrm>
            <a:off x="914400" y="5257800"/>
            <a:ext cx="7467600" cy="923330"/>
          </a:xfrm>
          <a:prstGeom prst="rect">
            <a:avLst/>
          </a:prstGeom>
          <a:solidFill>
            <a:srgbClr val="00B050"/>
          </a:solidFill>
        </p:spPr>
        <p:txBody>
          <a:bodyPr wrap="square" rtlCol="0">
            <a:spAutoFit/>
          </a:bodyPr>
          <a:lstStyle/>
          <a:p>
            <a:pPr algn="just"/>
            <a:r>
              <a:rPr lang="en-US" dirty="0" smtClean="0">
                <a:solidFill>
                  <a:schemeClr val="bg1"/>
                </a:solidFill>
              </a:rPr>
              <a:t>- income from these source will </a:t>
            </a:r>
            <a:r>
              <a:rPr lang="en-US" dirty="0">
                <a:solidFill>
                  <a:schemeClr val="bg1"/>
                </a:solidFill>
              </a:rPr>
              <a:t>be used to augment the schools' instructional programs and MOOE</a:t>
            </a:r>
            <a:r>
              <a:rPr lang="en-US" dirty="0" smtClean="0">
                <a:solidFill>
                  <a:schemeClr val="bg1"/>
                </a:solidFill>
              </a:rPr>
              <a:t>. </a:t>
            </a:r>
            <a:r>
              <a:rPr lang="en-US" i="1" dirty="0" smtClean="0">
                <a:solidFill>
                  <a:schemeClr val="bg1"/>
                </a:solidFill>
              </a:rPr>
              <a:t>(</a:t>
            </a:r>
            <a:r>
              <a:rPr lang="en-US" i="1" dirty="0">
                <a:solidFill>
                  <a:schemeClr val="bg1"/>
                </a:solidFill>
              </a:rPr>
              <a:t>Special Provision, </a:t>
            </a:r>
            <a:r>
              <a:rPr lang="en-US" i="1" dirty="0" smtClean="0">
                <a:solidFill>
                  <a:schemeClr val="bg1"/>
                </a:solidFill>
              </a:rPr>
              <a:t>GAA 2016, Volume III, No. 1, p.268) </a:t>
            </a:r>
            <a:endParaRPr lang="en-US" i="1" dirty="0">
              <a:solidFill>
                <a:schemeClr val="bg1"/>
              </a:solidFill>
            </a:endParaRPr>
          </a:p>
        </p:txBody>
      </p:sp>
    </p:spTree>
    <p:extLst>
      <p:ext uri="{BB962C8B-B14F-4D97-AF65-F5344CB8AC3E}">
        <p14:creationId xmlns:p14="http://schemas.microsoft.com/office/powerpoint/2010/main" xmlns="" val="420586530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a:t>
            </a:r>
            <a:endParaRPr lang="en-US" dirty="0"/>
          </a:p>
        </p:txBody>
      </p:sp>
      <p:sp>
        <p:nvSpPr>
          <p:cNvPr id="3" name="Content Placeholder 2"/>
          <p:cNvSpPr>
            <a:spLocks noGrp="1"/>
          </p:cNvSpPr>
          <p:nvPr>
            <p:ph idx="1"/>
          </p:nvPr>
        </p:nvSpPr>
        <p:spPr>
          <a:xfrm>
            <a:off x="457200" y="1295401"/>
            <a:ext cx="8229600" cy="4191000"/>
          </a:xfrm>
        </p:spPr>
        <p:txBody>
          <a:bodyPr/>
          <a:lstStyle/>
          <a:p>
            <a:pPr algn="just">
              <a:buFont typeface="Wingdings" panose="05000000000000000000" pitchFamily="2" charset="2"/>
              <a:buChar char="ü"/>
            </a:pPr>
            <a:r>
              <a:rPr lang="en-US" dirty="0"/>
              <a:t>income earned by national elementary and secondary schools from manufacturing and production programs, including auxiliary services pursuant to LOI No. 1026 </a:t>
            </a:r>
            <a:r>
              <a:rPr lang="en-US" dirty="0" smtClean="0"/>
              <a:t>dated </a:t>
            </a:r>
            <a:r>
              <a:rPr lang="en-US" dirty="0"/>
              <a:t>May 23, 1980</a:t>
            </a:r>
          </a:p>
        </p:txBody>
      </p:sp>
      <p:sp>
        <p:nvSpPr>
          <p:cNvPr id="4" name="Slide Number Placeholder 3"/>
          <p:cNvSpPr>
            <a:spLocks noGrp="1"/>
          </p:cNvSpPr>
          <p:nvPr>
            <p:ph type="sldNum" sz="quarter" idx="4"/>
          </p:nvPr>
        </p:nvSpPr>
        <p:spPr/>
        <p:txBody>
          <a:bodyPr/>
          <a:lstStyle/>
          <a:p>
            <a:fld id="{40CEB23D-5D9C-424D-A4B8-74E3F10BC318}" type="slidenum">
              <a:rPr lang="fil-PH" smtClean="0"/>
              <a:pPr/>
              <a:t>11</a:t>
            </a:fld>
            <a:endParaRPr lang="fil-PH" dirty="0"/>
          </a:p>
        </p:txBody>
      </p:sp>
      <p:sp>
        <p:nvSpPr>
          <p:cNvPr id="5" name="TextBox 4"/>
          <p:cNvSpPr txBox="1"/>
          <p:nvPr/>
        </p:nvSpPr>
        <p:spPr>
          <a:xfrm>
            <a:off x="838200" y="4419600"/>
            <a:ext cx="7924800" cy="1477328"/>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r>
              <a:rPr lang="en-US" dirty="0" smtClean="0"/>
              <a:t>- income </a:t>
            </a:r>
            <a:r>
              <a:rPr lang="en-US" dirty="0"/>
              <a:t>will be used to (1) cover expenses directly incurred in said programs; (2) augment </a:t>
            </a:r>
            <a:r>
              <a:rPr lang="en-US" dirty="0" smtClean="0"/>
              <a:t>scholarship </a:t>
            </a:r>
            <a:r>
              <a:rPr lang="en-US" dirty="0"/>
              <a:t>to students who are directly </a:t>
            </a:r>
            <a:r>
              <a:rPr lang="en-US" dirty="0" smtClean="0"/>
              <a:t>involved </a:t>
            </a:r>
            <a:r>
              <a:rPr lang="en-US" dirty="0"/>
              <a:t>in said programs; and (3) cover student loan essentials to support school-student projects or </a:t>
            </a:r>
            <a:r>
              <a:rPr lang="en-US" dirty="0" smtClean="0"/>
              <a:t>enterprises. </a:t>
            </a:r>
            <a:r>
              <a:rPr lang="en-US" i="1" dirty="0" smtClean="0">
                <a:solidFill>
                  <a:schemeClr val="bg1"/>
                </a:solidFill>
              </a:rPr>
              <a:t>(</a:t>
            </a:r>
            <a:r>
              <a:rPr lang="en-US" i="1" dirty="0">
                <a:solidFill>
                  <a:schemeClr val="bg1"/>
                </a:solidFill>
              </a:rPr>
              <a:t>Special Provision, GAA 2016, Volume III, No. 1, p.268) </a:t>
            </a:r>
          </a:p>
        </p:txBody>
      </p:sp>
    </p:spTree>
    <p:extLst>
      <p:ext uri="{BB962C8B-B14F-4D97-AF65-F5344CB8AC3E}">
        <p14:creationId xmlns:p14="http://schemas.microsoft.com/office/powerpoint/2010/main" xmlns="" val="54820950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BUDGETING</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12</a:t>
            </a:fld>
            <a:endParaRPr lang="fil-PH" dirty="0"/>
          </a:p>
        </p:txBody>
      </p:sp>
      <p:graphicFrame>
        <p:nvGraphicFramePr>
          <p:cNvPr id="5" name="Content Placeholder 5"/>
          <p:cNvGraphicFramePr>
            <a:graphicFrameLocks/>
          </p:cNvGraphicFramePr>
          <p:nvPr/>
        </p:nvGraphicFramePr>
        <p:xfrm>
          <a:off x="381000" y="1524000"/>
          <a:ext cx="81534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l-PH"/>
          </a:p>
        </p:txBody>
      </p:sp>
      <p:sp>
        <p:nvSpPr>
          <p:cNvPr id="4" name="Slide Number Placeholder 3"/>
          <p:cNvSpPr>
            <a:spLocks noGrp="1"/>
          </p:cNvSpPr>
          <p:nvPr>
            <p:ph type="sldNum" sz="quarter" idx="4"/>
          </p:nvPr>
        </p:nvSpPr>
        <p:spPr/>
        <p:txBody>
          <a:bodyPr/>
          <a:lstStyle/>
          <a:p>
            <a:fld id="{40CEB23D-5D9C-424D-A4B8-74E3F10BC318}" type="slidenum">
              <a:rPr lang="fil-PH" smtClean="0"/>
              <a:pPr/>
              <a:t>13</a:t>
            </a:fld>
            <a:endParaRPr lang="fil-PH" dirty="0"/>
          </a:p>
        </p:txBody>
      </p:sp>
      <p:graphicFrame>
        <p:nvGraphicFramePr>
          <p:cNvPr id="5" name="Content Placeholder 5"/>
          <p:cNvGraphicFramePr>
            <a:graphicFrameLocks/>
          </p:cNvGraphicFramePr>
          <p:nvPr>
            <p:extLst>
              <p:ext uri="{D42A27DB-BD31-4B8C-83A1-F6EECF244321}">
                <p14:modId xmlns:p14="http://schemas.microsoft.com/office/powerpoint/2010/main" xmlns="" val="2745956048"/>
              </p:ext>
            </p:extLst>
          </p:nvPr>
        </p:nvGraphicFramePr>
        <p:xfrm>
          <a:off x="457200" y="1295400"/>
          <a:ext cx="81534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l-PH" sz="4000" dirty="0" smtClean="0"/>
              <a:t>CASHIERING AND DISBURSEMENT</a:t>
            </a:r>
            <a:endParaRPr lang="fil-PH" sz="4000" dirty="0"/>
          </a:p>
        </p:txBody>
      </p:sp>
      <p:sp>
        <p:nvSpPr>
          <p:cNvPr id="3" name="Content Placeholder 2"/>
          <p:cNvSpPr>
            <a:spLocks noGrp="1"/>
          </p:cNvSpPr>
          <p:nvPr>
            <p:ph idx="1"/>
          </p:nvPr>
        </p:nvSpPr>
        <p:spPr>
          <a:xfrm>
            <a:off x="457200" y="1295401"/>
            <a:ext cx="8229600" cy="4190999"/>
          </a:xfrm>
        </p:spPr>
        <p:txBody>
          <a:bodyPr/>
          <a:lstStyle/>
          <a:p>
            <a:pPr algn="just">
              <a:buFont typeface="Wingdings" pitchFamily="2" charset="2"/>
              <a:buChar char="ü"/>
            </a:pPr>
            <a:r>
              <a:rPr lang="fil-PH" dirty="0" smtClean="0"/>
              <a:t>Involves cash management and payments whether by check or in cash</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14</a:t>
            </a:fld>
            <a:endParaRPr lang="fil-PH"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pPr algn="l"/>
            <a:r>
              <a:rPr lang="fil-PH" sz="2800" dirty="0" smtClean="0"/>
              <a:t>con’t... Cashiering and Disbursement</a:t>
            </a:r>
            <a:endParaRPr lang="fil-PH" sz="2800" dirty="0"/>
          </a:p>
        </p:txBody>
      </p:sp>
      <p:graphicFrame>
        <p:nvGraphicFramePr>
          <p:cNvPr id="6" name="Content Placeholder 5"/>
          <p:cNvGraphicFramePr>
            <a:graphicFrameLocks noGrp="1"/>
          </p:cNvGraphicFramePr>
          <p:nvPr>
            <p:ph idx="1"/>
          </p:nvPr>
        </p:nvGraphicFramePr>
        <p:xfrm>
          <a:off x="685800" y="1828800"/>
          <a:ext cx="7848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40CEB23D-5D9C-424D-A4B8-74E3F10BC318}" type="slidenum">
              <a:rPr lang="fil-PH" smtClean="0"/>
              <a:pPr/>
              <a:t>15</a:t>
            </a:fld>
            <a:endParaRPr lang="fil-PH" dirty="0"/>
          </a:p>
        </p:txBody>
      </p:sp>
      <p:sp>
        <p:nvSpPr>
          <p:cNvPr id="5" name="TextBox 4"/>
          <p:cNvSpPr txBox="1"/>
          <p:nvPr/>
        </p:nvSpPr>
        <p:spPr>
          <a:xfrm>
            <a:off x="0" y="1066800"/>
            <a:ext cx="9144000"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il-PH"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Cash Advances for Operating Expenses of Non-IUs</a:t>
            </a:r>
            <a:endParaRPr lang="fil-PH"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449763"/>
          </a:xfrm>
        </p:spPr>
        <p:txBody>
          <a:bodyPr/>
          <a:lstStyle/>
          <a:p>
            <a:r>
              <a:rPr lang="fil-PH" dirty="0" smtClean="0"/>
              <a:t>Requirements for the Granting of Cash Advance</a:t>
            </a:r>
          </a:p>
          <a:p>
            <a:r>
              <a:rPr lang="fil-PH" dirty="0" smtClean="0"/>
              <a:t>Disbursement Procedures for Non-IUs</a:t>
            </a:r>
          </a:p>
          <a:p>
            <a:r>
              <a:rPr lang="fil-PH" dirty="0" smtClean="0"/>
              <a:t>Liquidation of Cash Advance</a:t>
            </a:r>
          </a:p>
          <a:p>
            <a:pPr>
              <a:buNone/>
            </a:pPr>
            <a:r>
              <a:rPr lang="fil-PH" sz="2400" i="1" dirty="0" smtClean="0"/>
              <a:t> (See </a:t>
            </a:r>
            <a:r>
              <a:rPr lang="fil-PH" sz="2400" i="1" dirty="0" smtClean="0">
                <a:hlinkClick r:id="rId3" action="ppaction://hlinkfile"/>
              </a:rPr>
              <a:t>Appendix 40 form and Instruction</a:t>
            </a:r>
            <a:r>
              <a:rPr lang="fil-PH" sz="2400" i="1" dirty="0" smtClean="0"/>
              <a:t> of Volume II, GAM)</a:t>
            </a:r>
            <a:endParaRPr lang="fil-PH" i="1"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16</a:t>
            </a:fld>
            <a:endParaRPr lang="fil-PH" dirty="0"/>
          </a:p>
        </p:txBody>
      </p:sp>
      <p:sp>
        <p:nvSpPr>
          <p:cNvPr id="5" name="Rectangle 4"/>
          <p:cNvSpPr/>
          <p:nvPr/>
        </p:nvSpPr>
        <p:spPr>
          <a:xfrm>
            <a:off x="0" y="990600"/>
            <a:ext cx="9144000" cy="461665"/>
          </a:xfrm>
          <a:prstGeom prst="rect">
            <a:avLst/>
          </a:prstGeom>
        </p:spPr>
        <p:txBody>
          <a:bodyPr wrap="square">
            <a:spAutoFit/>
          </a:bodyPr>
          <a:lstStyle/>
          <a:p>
            <a:pPr algn="ctr"/>
            <a:r>
              <a:rPr lang="fil-PH"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Cash Advances for Operating Expenses of Non-IUs</a:t>
            </a:r>
            <a:endParaRPr lang="fil-PH"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Title 1"/>
          <p:cNvSpPr txBox="1">
            <a:spLocks/>
          </p:cNvSpPr>
          <p:nvPr/>
        </p:nvSpPr>
        <p:spPr>
          <a:xfrm>
            <a:off x="0" y="0"/>
            <a:ext cx="9144000" cy="914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l-PH" sz="2800" b="0" i="0" u="none" strike="noStrike" kern="1200" cap="none" spc="0" normalizeH="0" baseline="0" noProof="0" dirty="0" smtClean="0">
                <a:ln>
                  <a:noFill/>
                </a:ln>
                <a:solidFill>
                  <a:schemeClr val="bg1"/>
                </a:solidFill>
                <a:effectLst/>
                <a:uLnTx/>
                <a:uFillTx/>
                <a:latin typeface="+mj-lt"/>
                <a:ea typeface="+mj-ea"/>
                <a:cs typeface="+mj-cs"/>
              </a:rPr>
              <a:t>con’t... Cashiering and Disbursement</a:t>
            </a:r>
            <a:endParaRPr kumimoji="0" lang="fil-PH" sz="28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Disbursement for Non-IUs</a:t>
            </a:r>
            <a:endParaRPr lang="fil-PH" dirty="0"/>
          </a:p>
        </p:txBody>
      </p:sp>
      <p:sp>
        <p:nvSpPr>
          <p:cNvPr id="3" name="Content Placeholder 2"/>
          <p:cNvSpPr>
            <a:spLocks noGrp="1"/>
          </p:cNvSpPr>
          <p:nvPr>
            <p:ph idx="1"/>
          </p:nvPr>
        </p:nvSpPr>
        <p:spPr/>
        <p:txBody>
          <a:bodyPr>
            <a:normAutofit fontScale="92500" lnSpcReduction="20000"/>
          </a:bodyPr>
          <a:lstStyle/>
          <a:p>
            <a:pPr algn="just"/>
            <a:r>
              <a:rPr lang="fil-PH" dirty="0" smtClean="0"/>
              <a:t>Unique feature of cash advance in non-IUs is that liquidation can be made when 75% of the cash advance has been used. The unused balance is not returned but may still be used and liquidated with the succeeding cash advance. In effect the system is a “modified” cash advance system that allows non-IU schools to always have available cash to meet school needs. The cash advance is finally closed at year-end and any unspent balance shall be refunded or re-deposited to the division office.</a:t>
            </a:r>
          </a:p>
        </p:txBody>
      </p:sp>
      <p:sp>
        <p:nvSpPr>
          <p:cNvPr id="4" name="Slide Number Placeholder 3"/>
          <p:cNvSpPr>
            <a:spLocks noGrp="1"/>
          </p:cNvSpPr>
          <p:nvPr>
            <p:ph type="sldNum" sz="quarter" idx="4"/>
          </p:nvPr>
        </p:nvSpPr>
        <p:spPr/>
        <p:txBody>
          <a:bodyPr/>
          <a:lstStyle/>
          <a:p>
            <a:fld id="{40CEB23D-5D9C-424D-A4B8-74E3F10BC318}" type="slidenum">
              <a:rPr lang="fil-PH" smtClean="0"/>
              <a:pPr/>
              <a:t>17</a:t>
            </a:fld>
            <a:endParaRPr lang="fil-PH"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fil-PH" dirty="0" smtClean="0">
                <a:solidFill>
                  <a:schemeClr val="bg1">
                    <a:lumMod val="95000"/>
                  </a:schemeClr>
                </a:solidFill>
              </a:rPr>
              <a:t>Bonding of the Accountable Officer</a:t>
            </a:r>
            <a:endParaRPr lang="fil-PH" dirty="0">
              <a:solidFill>
                <a:schemeClr val="bg1">
                  <a:lumMod val="95000"/>
                </a:schemeClr>
              </a:solidFill>
            </a:endParaRPr>
          </a:p>
        </p:txBody>
      </p:sp>
      <p:graphicFrame>
        <p:nvGraphicFramePr>
          <p:cNvPr id="5" name="Content Placeholder 4"/>
          <p:cNvGraphicFramePr>
            <a:graphicFrameLocks noGrp="1"/>
          </p:cNvGraphicFramePr>
          <p:nvPr>
            <p:ph idx="1"/>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40CEB23D-5D9C-424D-A4B8-74E3F10BC318}" type="slidenum">
              <a:rPr lang="fil-PH" smtClean="0"/>
              <a:pPr/>
              <a:t>18</a:t>
            </a:fld>
            <a:endParaRPr lang="fil-PH"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solidFill>
                  <a:schemeClr val="bg1">
                    <a:lumMod val="95000"/>
                  </a:schemeClr>
                </a:solidFill>
              </a:rPr>
              <a:t>Duties of Bonded Official</a:t>
            </a:r>
            <a:endParaRPr lang="fil-PH" dirty="0">
              <a:solidFill>
                <a:schemeClr val="bg1">
                  <a:lumMod val="95000"/>
                </a:schemeClr>
              </a:solidFill>
            </a:endParaRPr>
          </a:p>
        </p:txBody>
      </p:sp>
      <p:sp>
        <p:nvSpPr>
          <p:cNvPr id="3" name="Content Placeholder 2"/>
          <p:cNvSpPr>
            <a:spLocks noGrp="1"/>
          </p:cNvSpPr>
          <p:nvPr>
            <p:ph idx="1"/>
          </p:nvPr>
        </p:nvSpPr>
        <p:spPr/>
        <p:txBody>
          <a:bodyPr/>
          <a:lstStyle/>
          <a:p>
            <a:pPr algn="just"/>
            <a:r>
              <a:rPr lang="fil-PH" dirty="0" smtClean="0"/>
              <a:t>Shall faithfully account for all funds and public property in his/her custody.</a:t>
            </a:r>
          </a:p>
          <a:p>
            <a:pPr algn="just"/>
            <a:endParaRPr lang="fil-PH" sz="2400" dirty="0" smtClean="0"/>
          </a:p>
          <a:p>
            <a:pPr algn="just"/>
            <a:r>
              <a:rPr lang="fil-PH" dirty="0" smtClean="0"/>
              <a:t>Shall exercise control over Cash Advance, collection, as well as lawful payment/ disbursement of all funds transfers in his/her custody</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19</a:t>
            </a:fld>
            <a:endParaRPr lang="fil-PH"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Session Overview</a:t>
            </a:r>
            <a:endParaRPr lang="fil-PH" dirty="0"/>
          </a:p>
        </p:txBody>
      </p:sp>
      <p:sp>
        <p:nvSpPr>
          <p:cNvPr id="3" name="Content Placeholder 2"/>
          <p:cNvSpPr>
            <a:spLocks noGrp="1"/>
          </p:cNvSpPr>
          <p:nvPr>
            <p:ph idx="1"/>
          </p:nvPr>
        </p:nvSpPr>
        <p:spPr/>
        <p:txBody>
          <a:bodyPr/>
          <a:lstStyle/>
          <a:p>
            <a:pPr marL="514350" indent="-514350" algn="just">
              <a:buFont typeface="+mj-lt"/>
              <a:buAutoNum type="alphaUcPeriod"/>
            </a:pPr>
            <a:r>
              <a:rPr lang="fil-PH" dirty="0" smtClean="0"/>
              <a:t>List of Activities for School-Based Financial Management (SBFM) for Non-Implementing Units (Non-IUs) </a:t>
            </a:r>
          </a:p>
          <a:p>
            <a:pPr marL="514350" indent="-514350" algn="just">
              <a:buFont typeface="+mj-lt"/>
              <a:buAutoNum type="alphaUcPeriod"/>
            </a:pPr>
            <a:r>
              <a:rPr lang="fil-PH" dirty="0" smtClean="0"/>
              <a:t>Guidelines on Granting of Cash Advances</a:t>
            </a:r>
          </a:p>
          <a:p>
            <a:pPr marL="514350" indent="-514350" algn="just">
              <a:buFont typeface="+mj-lt"/>
              <a:buAutoNum type="alphaUcPeriod"/>
            </a:pPr>
            <a:r>
              <a:rPr lang="fil-PH" dirty="0" smtClean="0"/>
              <a:t>Practise Set for the preparation of Liquidation Reports for School MOOE</a:t>
            </a:r>
          </a:p>
          <a:p>
            <a:pPr marL="514350" indent="-514350" algn="just">
              <a:buFont typeface="+mj-lt"/>
              <a:buAutoNum type="alphaUcPeriod"/>
            </a:pPr>
            <a:endParaRPr lang="fil-PH" dirty="0" smtClean="0"/>
          </a:p>
          <a:p>
            <a:pPr marL="514350" indent="-514350" algn="just">
              <a:buFont typeface="+mj-lt"/>
              <a:buAutoNum type="alphaUcPeriod"/>
            </a:pPr>
            <a:endParaRPr lang="fil-PH" dirty="0" smtClean="0"/>
          </a:p>
        </p:txBody>
      </p:sp>
      <p:sp>
        <p:nvSpPr>
          <p:cNvPr id="4" name="Slide Number Placeholder 3"/>
          <p:cNvSpPr>
            <a:spLocks noGrp="1"/>
          </p:cNvSpPr>
          <p:nvPr>
            <p:ph type="sldNum" sz="quarter" idx="4"/>
          </p:nvPr>
        </p:nvSpPr>
        <p:spPr/>
        <p:txBody>
          <a:bodyPr/>
          <a:lstStyle/>
          <a:p>
            <a:fld id="{40CEB23D-5D9C-424D-A4B8-74E3F10BC318}" type="slidenum">
              <a:rPr lang="fil-PH" smtClean="0"/>
              <a:pPr/>
              <a:t>2</a:t>
            </a:fld>
            <a:endParaRPr lang="fil-PH"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Guidelines for Bonding</a:t>
            </a:r>
            <a:endParaRPr lang="fil-PH"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21389988"/>
              </p:ext>
            </p:extLst>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40CEB23D-5D9C-424D-A4B8-74E3F10BC318}" type="slidenum">
              <a:rPr lang="fil-PH" smtClean="0"/>
              <a:pPr/>
              <a:t>20</a:t>
            </a:fld>
            <a:endParaRPr lang="fil-PH"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l-PH" dirty="0" smtClean="0"/>
              <a:t>con’t... Guidelines for Bonding</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21</a:t>
            </a:fld>
            <a:endParaRPr lang="fil-PH"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226220310"/>
              </p:ext>
            </p:extLst>
          </p:nvPr>
        </p:nvGraphicFramePr>
        <p:xfrm>
          <a:off x="457200" y="1295400"/>
          <a:ext cx="82296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l-PH" dirty="0" smtClean="0"/>
              <a:t>con’t... Guidelines for Bonding</a:t>
            </a:r>
            <a:endParaRPr lang="fil-PH"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0176595"/>
              </p:ext>
            </p:extLst>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40CEB23D-5D9C-424D-A4B8-74E3F10BC318}" type="slidenum">
              <a:rPr lang="fil-PH" smtClean="0"/>
              <a:pPr/>
              <a:t>22</a:t>
            </a:fld>
            <a:endParaRPr lang="fil-PH"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l-PH" dirty="0" smtClean="0"/>
              <a:t>con’t... Guidelines for Bonding</a:t>
            </a:r>
            <a:endParaRPr lang="fil-PH"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17783345"/>
              </p:ext>
            </p:extLst>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40CEB23D-5D9C-424D-A4B8-74E3F10BC318}" type="slidenum">
              <a:rPr lang="fil-PH" smtClean="0"/>
              <a:pPr/>
              <a:t>23</a:t>
            </a:fld>
            <a:endParaRPr lang="fil-PH"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GRANTING OF CASH ADVANCE</a:t>
            </a:r>
            <a:endParaRPr lang="en-PH" dirty="0"/>
          </a:p>
        </p:txBody>
      </p:sp>
      <p:sp>
        <p:nvSpPr>
          <p:cNvPr id="3" name="Content Placeholder 2"/>
          <p:cNvSpPr>
            <a:spLocks noGrp="1"/>
          </p:cNvSpPr>
          <p:nvPr>
            <p:ph idx="1"/>
          </p:nvPr>
        </p:nvSpPr>
        <p:spPr/>
        <p:txBody>
          <a:bodyPr>
            <a:normAutofit fontScale="92500"/>
          </a:bodyPr>
          <a:lstStyle/>
          <a:p>
            <a:pPr algn="just"/>
            <a:r>
              <a:rPr lang="en-PH" dirty="0" smtClean="0"/>
              <a:t>The School Head/Special Disbursing Officer submits the “Request for Cash Advance” together with the fidelity bond certificate to the Schools Division Superintendent for his/her appropriate action</a:t>
            </a:r>
          </a:p>
          <a:p>
            <a:pPr algn="just"/>
            <a:r>
              <a:rPr lang="en-PH" dirty="0" smtClean="0"/>
              <a:t>The School Head must keep the cash advance in safe or other locked, secure receptacle inside the school premises. Access to the cash advance must be restricted to the School Head</a:t>
            </a:r>
            <a:endParaRPr lang="en-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24</a:t>
            </a:fld>
            <a:endParaRPr lang="fil-PH" dirty="0"/>
          </a:p>
        </p:txBody>
      </p:sp>
    </p:spTree>
    <p:extLst>
      <p:ext uri="{BB962C8B-B14F-4D97-AF65-F5344CB8AC3E}">
        <p14:creationId xmlns:p14="http://schemas.microsoft.com/office/powerpoint/2010/main" xmlns="" val="80095162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PH" sz="3600" dirty="0" smtClean="0"/>
              <a:t>DISBURSEMENT OF CASH ADVANCE</a:t>
            </a:r>
            <a:endParaRPr lang="en-PH" sz="3600" dirty="0"/>
          </a:p>
        </p:txBody>
      </p:sp>
      <p:sp>
        <p:nvSpPr>
          <p:cNvPr id="3" name="Content Placeholder 2"/>
          <p:cNvSpPr>
            <a:spLocks noGrp="1"/>
          </p:cNvSpPr>
          <p:nvPr>
            <p:ph idx="1"/>
          </p:nvPr>
        </p:nvSpPr>
        <p:spPr/>
        <p:txBody>
          <a:bodyPr/>
          <a:lstStyle/>
          <a:p>
            <a:pPr algn="just"/>
            <a:r>
              <a:rPr lang="en-PH" dirty="0" smtClean="0"/>
              <a:t>The Cash Disbursement Register (</a:t>
            </a:r>
            <a:r>
              <a:rPr lang="en-PH" dirty="0" err="1" smtClean="0"/>
              <a:t>CDReg</a:t>
            </a:r>
            <a:r>
              <a:rPr lang="en-PH" dirty="0" smtClean="0"/>
              <a:t>) attached </a:t>
            </a:r>
            <a:r>
              <a:rPr lang="en-PH" dirty="0" smtClean="0">
                <a:hlinkClick r:id="rId2" action="ppaction://hlinkfile"/>
              </a:rPr>
              <a:t>Appendix 43 Form and </a:t>
            </a:r>
            <a:r>
              <a:rPr lang="en-PH" dirty="0">
                <a:hlinkClick r:id="rId2" action="ppaction://hlinkfile"/>
              </a:rPr>
              <a:t>Appendix 43 </a:t>
            </a:r>
            <a:r>
              <a:rPr lang="en-PH" dirty="0" smtClean="0">
                <a:hlinkClick r:id="rId2" action="ppaction://hlinkfile"/>
              </a:rPr>
              <a:t>Instructions</a:t>
            </a:r>
            <a:r>
              <a:rPr lang="en-PH" dirty="0" smtClean="0"/>
              <a:t> shall be maintained for </a:t>
            </a:r>
            <a:r>
              <a:rPr lang="en-PH" b="1" dirty="0" smtClean="0"/>
              <a:t>each type of cash  advance.</a:t>
            </a:r>
          </a:p>
          <a:p>
            <a:pPr algn="just"/>
            <a:endParaRPr lang="en-PH" dirty="0" smtClean="0"/>
          </a:p>
        </p:txBody>
      </p:sp>
      <p:sp>
        <p:nvSpPr>
          <p:cNvPr id="4" name="Slide Number Placeholder 3"/>
          <p:cNvSpPr>
            <a:spLocks noGrp="1"/>
          </p:cNvSpPr>
          <p:nvPr>
            <p:ph type="sldNum" sz="quarter" idx="4"/>
          </p:nvPr>
        </p:nvSpPr>
        <p:spPr/>
        <p:txBody>
          <a:bodyPr/>
          <a:lstStyle/>
          <a:p>
            <a:fld id="{40CEB23D-5D9C-424D-A4B8-74E3F10BC318}" type="slidenum">
              <a:rPr lang="fil-PH" smtClean="0"/>
              <a:pPr/>
              <a:t>25</a:t>
            </a:fld>
            <a:endParaRPr lang="fil-PH" dirty="0"/>
          </a:p>
        </p:txBody>
      </p:sp>
    </p:spTree>
    <p:extLst>
      <p:ext uri="{BB962C8B-B14F-4D97-AF65-F5344CB8AC3E}">
        <p14:creationId xmlns:p14="http://schemas.microsoft.com/office/powerpoint/2010/main" xmlns="" val="399187952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7" y="0"/>
            <a:ext cx="9220200" cy="914400"/>
          </a:xfrm>
        </p:spPr>
        <p:txBody>
          <a:bodyPr>
            <a:noAutofit/>
          </a:bodyPr>
          <a:lstStyle/>
          <a:p>
            <a:r>
              <a:rPr lang="en-PH" sz="3600" dirty="0" smtClean="0"/>
              <a:t>Appendix 43 </a:t>
            </a:r>
            <a:br>
              <a:rPr lang="en-PH" sz="3600" dirty="0" smtClean="0"/>
            </a:br>
            <a:r>
              <a:rPr lang="en-PH" sz="3600" dirty="0" smtClean="0"/>
              <a:t>Cash Disbursement Register</a:t>
            </a:r>
            <a:endParaRPr lang="en-PH" sz="3600"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26</a:t>
            </a:fld>
            <a:endParaRPr lang="fil-PH"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8302" y="930367"/>
            <a:ext cx="7765721" cy="5558543"/>
          </a:xfrm>
          <a:prstGeom prst="rect">
            <a:avLst/>
          </a:prstGeom>
        </p:spPr>
      </p:pic>
      <p:sp>
        <p:nvSpPr>
          <p:cNvPr id="7" name="TextBox 6"/>
          <p:cNvSpPr txBox="1"/>
          <p:nvPr/>
        </p:nvSpPr>
        <p:spPr>
          <a:xfrm>
            <a:off x="228601" y="3657600"/>
            <a:ext cx="8915400" cy="1200329"/>
          </a:xfrm>
          <a:prstGeom prst="rect">
            <a:avLst/>
          </a:prstGeom>
          <a:noFill/>
        </p:spPr>
        <p:txBody>
          <a:bodyPr wrap="square" rtlCol="0">
            <a:spAutoFit/>
          </a:bodyPr>
          <a:lstStyle/>
          <a:p>
            <a:r>
              <a:rPr lang="en-US" sz="2400" b="1" dirty="0">
                <a:ln w="13462">
                  <a:solidFill>
                    <a:schemeClr val="bg1"/>
                  </a:solidFill>
                  <a:prstDash val="solid"/>
                </a:ln>
                <a:solidFill>
                  <a:srgbClr val="FF0000"/>
                </a:solidFill>
              </a:rPr>
              <a:t>The account on </a:t>
            </a:r>
            <a:r>
              <a:rPr lang="en-US" sz="2400" b="1" dirty="0" smtClean="0">
                <a:ln w="13462">
                  <a:solidFill>
                    <a:schemeClr val="bg1"/>
                  </a:solidFill>
                  <a:prstDash val="solid"/>
                </a:ln>
                <a:solidFill>
                  <a:srgbClr val="FF0000"/>
                </a:solidFill>
              </a:rPr>
              <a:t>Breakdown Of Payments </a:t>
            </a:r>
            <a:r>
              <a:rPr lang="en-US" sz="2400" b="1" dirty="0">
                <a:ln w="13462">
                  <a:solidFill>
                    <a:schemeClr val="bg1"/>
                  </a:solidFill>
                  <a:prstDash val="solid"/>
                </a:ln>
                <a:solidFill>
                  <a:srgbClr val="FF0000"/>
                </a:solidFill>
              </a:rPr>
              <a:t>were modified to adapt to the </a:t>
            </a:r>
            <a:r>
              <a:rPr lang="en-US" sz="2400" b="1" dirty="0" smtClean="0">
                <a:ln w="13462">
                  <a:solidFill>
                    <a:schemeClr val="bg1"/>
                  </a:solidFill>
                  <a:prstDash val="solid"/>
                </a:ln>
                <a:solidFill>
                  <a:srgbClr val="FF0000"/>
                </a:solidFill>
              </a:rPr>
              <a:t>Non-IUs. (i.e</a:t>
            </a:r>
            <a:r>
              <a:rPr lang="en-US" sz="2400" b="1" dirty="0">
                <a:ln w="13462">
                  <a:solidFill>
                    <a:schemeClr val="bg1"/>
                  </a:solidFill>
                  <a:prstDash val="solid"/>
                </a:ln>
                <a:solidFill>
                  <a:srgbClr val="FF0000"/>
                </a:solidFill>
              </a:rPr>
              <a:t>. Electricity Expense and Janitorial </a:t>
            </a:r>
            <a:r>
              <a:rPr lang="en-US" sz="2400" b="1" dirty="0" smtClean="0">
                <a:ln w="13462">
                  <a:solidFill>
                    <a:schemeClr val="bg1"/>
                  </a:solidFill>
                  <a:prstDash val="solid"/>
                </a:ln>
                <a:solidFill>
                  <a:srgbClr val="FF0000"/>
                </a:solidFill>
              </a:rPr>
              <a:t>Services)</a:t>
            </a:r>
            <a:endParaRPr lang="en-US" sz="2400" b="1" dirty="0">
              <a:ln w="13462">
                <a:solidFill>
                  <a:schemeClr val="bg1"/>
                </a:solidFill>
                <a:prstDash val="solid"/>
              </a:ln>
              <a:solidFill>
                <a:srgbClr val="FF0000"/>
              </a:solidFill>
            </a:endParaRPr>
          </a:p>
        </p:txBody>
      </p:sp>
    </p:spTree>
    <p:extLst>
      <p:ext uri="{BB962C8B-B14F-4D97-AF65-F5344CB8AC3E}">
        <p14:creationId xmlns:p14="http://schemas.microsoft.com/office/powerpoint/2010/main" xmlns="" val="178540296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914400"/>
          </a:xfrm>
        </p:spPr>
        <p:txBody>
          <a:bodyPr>
            <a:noAutofit/>
          </a:bodyPr>
          <a:lstStyle/>
          <a:p>
            <a:r>
              <a:rPr lang="en-PH" sz="3600" dirty="0" smtClean="0"/>
              <a:t>How to Fill-Out the Form?</a:t>
            </a:r>
            <a:endParaRPr lang="en-PH" sz="3600"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27</a:t>
            </a:fld>
            <a:endParaRPr lang="fil-PH"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0" y="1066800"/>
            <a:ext cx="7224808" cy="5171368"/>
          </a:xfrm>
          <a:prstGeom prst="rect">
            <a:avLst/>
          </a:prstGeom>
        </p:spPr>
      </p:pic>
      <p:sp>
        <p:nvSpPr>
          <p:cNvPr id="5" name="Oval 4"/>
          <p:cNvSpPr/>
          <p:nvPr/>
        </p:nvSpPr>
        <p:spPr>
          <a:xfrm>
            <a:off x="609600" y="1371600"/>
            <a:ext cx="3505200" cy="1143000"/>
          </a:xfrm>
          <a:prstGeom prst="ellipse">
            <a:avLst/>
          </a:prstGeom>
          <a:noFill/>
          <a:ln>
            <a:solidFill>
              <a:srgbClr val="10A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71600" y="2862295"/>
            <a:ext cx="5820587" cy="138131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19400" y="1531584"/>
            <a:ext cx="5703735" cy="82303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9023777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PH" dirty="0" err="1"/>
              <a:t>c</a:t>
            </a:r>
            <a:r>
              <a:rPr lang="en-PH" dirty="0" err="1" smtClean="0"/>
              <a:t>on’t</a:t>
            </a:r>
            <a:r>
              <a:rPr lang="en-PH" dirty="0" smtClean="0"/>
              <a:t>… </a:t>
            </a:r>
            <a:r>
              <a:rPr lang="en-PH" dirty="0"/>
              <a:t>How to </a:t>
            </a:r>
            <a:r>
              <a:rPr lang="en-PH" dirty="0" smtClean="0"/>
              <a:t>Fill-</a:t>
            </a:r>
            <a:r>
              <a:rPr lang="en-PH" dirty="0"/>
              <a:t>Out</a:t>
            </a:r>
            <a:r>
              <a:rPr lang="en-PH" dirty="0" smtClean="0"/>
              <a:t> </a:t>
            </a:r>
            <a:r>
              <a:rPr lang="en-PH" dirty="0"/>
              <a:t>the Form?</a:t>
            </a:r>
          </a:p>
        </p:txBody>
      </p:sp>
      <p:sp>
        <p:nvSpPr>
          <p:cNvPr id="4" name="Slide Number Placeholder 3"/>
          <p:cNvSpPr>
            <a:spLocks noGrp="1"/>
          </p:cNvSpPr>
          <p:nvPr>
            <p:ph type="sldNum" sz="quarter" idx="4"/>
          </p:nvPr>
        </p:nvSpPr>
        <p:spPr/>
        <p:txBody>
          <a:bodyPr/>
          <a:lstStyle/>
          <a:p>
            <a:fld id="{40CEB23D-5D9C-424D-A4B8-74E3F10BC318}" type="slidenum">
              <a:rPr lang="fil-PH" smtClean="0"/>
              <a:pPr/>
              <a:t>28</a:t>
            </a:fld>
            <a:endParaRPr lang="fil-PH"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00200" y="1066800"/>
            <a:ext cx="7224808" cy="5171368"/>
          </a:xfrm>
          <a:prstGeom prst="rect">
            <a:avLst/>
          </a:prstGeom>
        </p:spPr>
      </p:pic>
      <p:sp>
        <p:nvSpPr>
          <p:cNvPr id="3" name="Oval 2"/>
          <p:cNvSpPr/>
          <p:nvPr/>
        </p:nvSpPr>
        <p:spPr>
          <a:xfrm>
            <a:off x="5943600" y="1524000"/>
            <a:ext cx="3124200" cy="990600"/>
          </a:xfrm>
          <a:prstGeom prst="ellipse">
            <a:avLst/>
          </a:prstGeom>
          <a:noFill/>
          <a:ln>
            <a:solidFill>
              <a:srgbClr val="10A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 y="1582948"/>
            <a:ext cx="6129773" cy="107827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5940" y="2910667"/>
            <a:ext cx="7872120" cy="533400"/>
          </a:xfrm>
          <a:prstGeom prst="rect">
            <a:avLst/>
          </a:prstGeom>
          <a:ln w="38100" cap="sq">
            <a:solidFill>
              <a:srgbClr val="10A017"/>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43099" y="3639169"/>
            <a:ext cx="2971800" cy="8382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1" name="Rounded Rectangle 10"/>
          <p:cNvSpPr/>
          <p:nvPr/>
        </p:nvSpPr>
        <p:spPr>
          <a:xfrm>
            <a:off x="1600200" y="3265954"/>
            <a:ext cx="685800" cy="1781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52232" y="4629769"/>
            <a:ext cx="4353533" cy="1305107"/>
          </a:xfrm>
          <a:prstGeom prst="rect">
            <a:avLst/>
          </a:prstGeom>
        </p:spPr>
      </p:pic>
      <p:sp>
        <p:nvSpPr>
          <p:cNvPr id="13" name="Rounded Rectangle 12"/>
          <p:cNvSpPr/>
          <p:nvPr/>
        </p:nvSpPr>
        <p:spPr>
          <a:xfrm>
            <a:off x="1262366" y="5385929"/>
            <a:ext cx="4343400" cy="25287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213248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84591"/>
            <a:ext cx="9144000" cy="3641218"/>
          </a:xfrm>
          <a:prstGeom prst="rect">
            <a:avLst/>
          </a:prstGeom>
        </p:spPr>
      </p:pic>
      <p:sp>
        <p:nvSpPr>
          <p:cNvPr id="2" name="Title 1"/>
          <p:cNvSpPr>
            <a:spLocks noGrp="1"/>
          </p:cNvSpPr>
          <p:nvPr>
            <p:ph type="title"/>
          </p:nvPr>
        </p:nvSpPr>
        <p:spPr>
          <a:xfrm>
            <a:off x="0" y="0"/>
            <a:ext cx="9144000" cy="914400"/>
          </a:xfrm>
        </p:spPr>
        <p:txBody>
          <a:bodyPr>
            <a:normAutofit fontScale="90000"/>
          </a:bodyPr>
          <a:lstStyle/>
          <a:p>
            <a:r>
              <a:rPr lang="en-PH" dirty="0" err="1"/>
              <a:t>con’t</a:t>
            </a:r>
            <a:r>
              <a:rPr lang="en-PH" dirty="0"/>
              <a:t>… How to </a:t>
            </a:r>
            <a:r>
              <a:rPr lang="en-PH" dirty="0" smtClean="0"/>
              <a:t>Fill-</a:t>
            </a:r>
            <a:r>
              <a:rPr lang="en-PH" dirty="0"/>
              <a:t>Out</a:t>
            </a:r>
            <a:r>
              <a:rPr lang="en-PH" dirty="0" smtClean="0"/>
              <a:t> </a:t>
            </a:r>
            <a:r>
              <a:rPr lang="en-PH" dirty="0"/>
              <a:t>the Form?</a:t>
            </a:r>
          </a:p>
        </p:txBody>
      </p:sp>
      <p:sp>
        <p:nvSpPr>
          <p:cNvPr id="4" name="Slide Number Placeholder 3"/>
          <p:cNvSpPr>
            <a:spLocks noGrp="1"/>
          </p:cNvSpPr>
          <p:nvPr>
            <p:ph type="sldNum" sz="quarter" idx="4"/>
          </p:nvPr>
        </p:nvSpPr>
        <p:spPr/>
        <p:txBody>
          <a:bodyPr/>
          <a:lstStyle/>
          <a:p>
            <a:fld id="{40CEB23D-5D9C-424D-A4B8-74E3F10BC318}" type="slidenum">
              <a:rPr lang="fil-PH" smtClean="0"/>
              <a:pPr/>
              <a:t>29</a:t>
            </a:fld>
            <a:endParaRPr lang="fil-PH"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28952" y="3192209"/>
            <a:ext cx="4191363" cy="57917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7" name="Oval 6"/>
          <p:cNvSpPr/>
          <p:nvPr/>
        </p:nvSpPr>
        <p:spPr>
          <a:xfrm>
            <a:off x="76200" y="4663415"/>
            <a:ext cx="2743200" cy="670585"/>
          </a:xfrm>
          <a:prstGeom prst="ellipse">
            <a:avLst/>
          </a:prstGeom>
          <a:noFill/>
          <a:ln>
            <a:solidFill>
              <a:srgbClr val="10A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95600" y="3962400"/>
            <a:ext cx="3458068" cy="2451407"/>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5790836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Learning Objective</a:t>
            </a:r>
            <a:endParaRPr lang="fil-PH" dirty="0"/>
          </a:p>
        </p:txBody>
      </p:sp>
      <p:sp>
        <p:nvSpPr>
          <p:cNvPr id="3" name="Content Placeholder 2"/>
          <p:cNvSpPr>
            <a:spLocks noGrp="1"/>
          </p:cNvSpPr>
          <p:nvPr>
            <p:ph idx="1"/>
          </p:nvPr>
        </p:nvSpPr>
        <p:spPr>
          <a:xfrm>
            <a:off x="533400" y="1295400"/>
            <a:ext cx="8229600" cy="4830763"/>
          </a:xfrm>
        </p:spPr>
        <p:txBody>
          <a:bodyPr/>
          <a:lstStyle/>
          <a:p>
            <a:pPr algn="just"/>
            <a:r>
              <a:rPr lang="fil-PH" dirty="0" smtClean="0"/>
              <a:t>To improve school performance and to equip the school head with at least the minimum knowledge about concepts, methods and procedures of a simplified fund management system</a:t>
            </a:r>
          </a:p>
          <a:p>
            <a:pPr algn="just"/>
            <a:r>
              <a:rPr lang="fil-PH" dirty="0" smtClean="0"/>
              <a:t>To have a hands-on experience in the preparation of Cash Disbursement Register </a:t>
            </a:r>
            <a:r>
              <a:rPr lang="fil-PH" i="1" dirty="0" smtClean="0"/>
              <a:t>(CDR) </a:t>
            </a:r>
            <a:r>
              <a:rPr lang="fil-PH" dirty="0" smtClean="0"/>
              <a:t>for</a:t>
            </a:r>
            <a:r>
              <a:rPr lang="fil-PH" i="1" dirty="0" smtClean="0"/>
              <a:t> </a:t>
            </a:r>
            <a:r>
              <a:rPr lang="fil-PH" dirty="0" smtClean="0"/>
              <a:t>the</a:t>
            </a:r>
            <a:r>
              <a:rPr lang="fil-PH" i="1" dirty="0" smtClean="0"/>
              <a:t> </a:t>
            </a:r>
            <a:r>
              <a:rPr lang="fil-PH" dirty="0" smtClean="0"/>
              <a:t>liquidation of School MOOE</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3</a:t>
            </a:fld>
            <a:endParaRPr lang="fil-PH"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PH" dirty="0" err="1"/>
              <a:t>con’t</a:t>
            </a:r>
            <a:r>
              <a:rPr lang="en-PH" dirty="0"/>
              <a:t>… How to Fill-Out the Form?</a:t>
            </a:r>
          </a:p>
        </p:txBody>
      </p:sp>
      <p:sp>
        <p:nvSpPr>
          <p:cNvPr id="4" name="Slide Number Placeholder 3"/>
          <p:cNvSpPr>
            <a:spLocks noGrp="1"/>
          </p:cNvSpPr>
          <p:nvPr>
            <p:ph type="sldNum" sz="quarter" idx="4"/>
          </p:nvPr>
        </p:nvSpPr>
        <p:spPr/>
        <p:txBody>
          <a:bodyPr/>
          <a:lstStyle/>
          <a:p>
            <a:fld id="{40CEB23D-5D9C-424D-A4B8-74E3F10BC318}" type="slidenum">
              <a:rPr lang="fil-PH" smtClean="0"/>
              <a:pPr/>
              <a:t>30</a:t>
            </a:fld>
            <a:endParaRPr lang="fil-PH"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371600"/>
            <a:ext cx="9144000" cy="364121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49680" y="3525863"/>
            <a:ext cx="4618120" cy="777307"/>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3" name="Oval 12"/>
          <p:cNvSpPr/>
          <p:nvPr/>
        </p:nvSpPr>
        <p:spPr>
          <a:xfrm>
            <a:off x="3124200" y="3657600"/>
            <a:ext cx="1143000" cy="256917"/>
          </a:xfrm>
          <a:prstGeom prst="ellipse">
            <a:avLst/>
          </a:prstGeom>
          <a:noFill/>
          <a:ln>
            <a:solidFill>
              <a:srgbClr val="10A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19400" y="4419600"/>
            <a:ext cx="1828800" cy="340770"/>
          </a:xfrm>
          <a:prstGeom prst="ellipse">
            <a:avLst/>
          </a:prstGeom>
          <a:noFill/>
          <a:ln>
            <a:solidFill>
              <a:srgbClr val="10A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4178" y="3620532"/>
            <a:ext cx="2295845" cy="2162477"/>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182451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1"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0CEB23D-5D9C-424D-A4B8-74E3F10BC318}" type="slidenum">
              <a:rPr lang="fil-PH" smtClean="0"/>
              <a:pPr/>
              <a:t>31</a:t>
            </a:fld>
            <a:endParaRPr lang="fil-PH" dirty="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51362" y="4774364"/>
            <a:ext cx="6172200" cy="1310446"/>
          </a:xfrm>
          <a:prstGeom prst="rect">
            <a:avLst/>
          </a:prstGeom>
          <a:ln w="38100" cap="sq">
            <a:solidFill>
              <a:srgbClr val="000099"/>
            </a:solidFill>
            <a:prstDash val="solid"/>
            <a:miter lim="800000"/>
          </a:ln>
          <a:effectLst>
            <a:outerShdw blurRad="50800" dist="38100" dir="2700000" algn="tl" rotWithShape="0">
              <a:srgbClr val="000000">
                <a:alpha val="43000"/>
              </a:srgbClr>
            </a:outerShdw>
          </a:effectLst>
        </p:spPr>
      </p:pic>
      <p:sp>
        <p:nvSpPr>
          <p:cNvPr id="13" name="Title 1"/>
          <p:cNvSpPr>
            <a:spLocks noGrp="1"/>
          </p:cNvSpPr>
          <p:nvPr>
            <p:ph type="title"/>
          </p:nvPr>
        </p:nvSpPr>
        <p:spPr>
          <a:xfrm>
            <a:off x="0" y="0"/>
            <a:ext cx="9144000" cy="914400"/>
          </a:xfrm>
        </p:spPr>
        <p:txBody>
          <a:bodyPr>
            <a:normAutofit/>
          </a:bodyPr>
          <a:lstStyle/>
          <a:p>
            <a:r>
              <a:rPr lang="en-PH" dirty="0" smtClean="0"/>
              <a:t>Liquidation of Cash Advance</a:t>
            </a:r>
            <a:endParaRPr lang="en-PH"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22591"/>
            <a:ext cx="9144000" cy="364121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5886" y="3352800"/>
            <a:ext cx="6782498" cy="1164044"/>
          </a:xfrm>
          <a:prstGeom prst="rect">
            <a:avLst/>
          </a:prstGeom>
          <a:ln w="38100" cap="sq">
            <a:solidFill>
              <a:srgbClr val="10A017"/>
            </a:solidFill>
            <a:prstDash val="solid"/>
            <a:miter lim="800000"/>
          </a:ln>
          <a:effectLst>
            <a:outerShdw blurRad="50800" dist="38100" dir="2700000" algn="tl" rotWithShape="0">
              <a:srgbClr val="000000">
                <a:alpha val="43000"/>
              </a:srgbClr>
            </a:outerShdw>
          </a:effectLst>
        </p:spPr>
      </p:pic>
      <p:sp>
        <p:nvSpPr>
          <p:cNvPr id="6" name="Oval 5"/>
          <p:cNvSpPr/>
          <p:nvPr/>
        </p:nvSpPr>
        <p:spPr>
          <a:xfrm>
            <a:off x="4572000" y="2743200"/>
            <a:ext cx="4343400" cy="457200"/>
          </a:xfrm>
          <a:prstGeom prst="ellipse">
            <a:avLst/>
          </a:prstGeom>
          <a:noFill/>
          <a:ln>
            <a:solidFill>
              <a:srgbClr val="10A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53299" y="3162342"/>
            <a:ext cx="1295400" cy="381000"/>
          </a:xfrm>
          <a:prstGeom prst="ellipse">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522619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PH" dirty="0" smtClean="0"/>
              <a:t>Sample Filled-Out Liquidation</a:t>
            </a:r>
            <a:endParaRPr lang="en-US"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32</a:t>
            </a:fld>
            <a:endParaRPr lang="fil-PH"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077" y="1447800"/>
            <a:ext cx="9057846" cy="4841393"/>
          </a:xfrm>
          <a:prstGeom prst="rect">
            <a:avLst/>
          </a:prstGeom>
        </p:spPr>
      </p:pic>
    </p:spTree>
    <p:extLst>
      <p:ext uri="{BB962C8B-B14F-4D97-AF65-F5344CB8AC3E}">
        <p14:creationId xmlns:p14="http://schemas.microsoft.com/office/powerpoint/2010/main" xmlns="" val="296456087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0CEB23D-5D9C-424D-A4B8-74E3F10BC318}" type="slidenum">
              <a:rPr lang="fil-PH" smtClean="0"/>
              <a:pPr/>
              <a:t>33</a:t>
            </a:fld>
            <a:endParaRPr lang="fil-PH"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90600"/>
            <a:ext cx="9144000" cy="395045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71600" y="5430706"/>
            <a:ext cx="7140559" cy="381033"/>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76600" y="5029974"/>
            <a:ext cx="5638800" cy="285790"/>
          </a:xfrm>
          <a:prstGeom prst="rect">
            <a:avLst/>
          </a:prstGeom>
          <a:ln w="38100" cap="sq">
            <a:solidFill>
              <a:srgbClr val="10A017"/>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3429000" y="4660148"/>
            <a:ext cx="533400" cy="292852"/>
          </a:xfrm>
          <a:prstGeom prst="rect">
            <a:avLst/>
          </a:prstGeom>
          <a:noFill/>
          <a:ln>
            <a:solidFill>
              <a:srgbClr val="10A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11026" y="4648200"/>
            <a:ext cx="4532973" cy="292852"/>
          </a:xfrm>
          <a:prstGeom prst="rect">
            <a:avLst/>
          </a:prstGeom>
          <a:noFill/>
          <a:ln>
            <a:solidFill>
              <a:srgbClr val="10A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01428" y="4614446"/>
            <a:ext cx="570571" cy="338554"/>
          </a:xfrm>
          <a:prstGeom prst="rect">
            <a:avLst/>
          </a:prstGeom>
          <a:solidFill>
            <a:srgbClr val="10A017"/>
          </a:solidFill>
        </p:spPr>
        <p:txBody>
          <a:bodyPr wrap="square" rtlCol="0">
            <a:spAutoFit/>
          </a:bodyPr>
          <a:lstStyle/>
          <a:p>
            <a:pPr algn="ctr"/>
            <a:r>
              <a:rPr lang="en-US"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en-US"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6" name="Title 1"/>
          <p:cNvSpPr txBox="1">
            <a:spLocks/>
          </p:cNvSpPr>
          <p:nvPr/>
        </p:nvSpPr>
        <p:spPr>
          <a:xfrm>
            <a:off x="0" y="0"/>
            <a:ext cx="9144000" cy="9144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PH" dirty="0" err="1"/>
              <a:t>c</a:t>
            </a:r>
            <a:r>
              <a:rPr lang="en-PH" dirty="0" err="1" smtClean="0"/>
              <a:t>on’t</a:t>
            </a:r>
            <a:r>
              <a:rPr lang="en-PH" dirty="0" smtClean="0"/>
              <a:t>…Sample Filled-Out Liquidation</a:t>
            </a:r>
            <a:endParaRPr lang="en-US" dirty="0"/>
          </a:p>
        </p:txBody>
      </p:sp>
    </p:spTree>
    <p:extLst>
      <p:ext uri="{BB962C8B-B14F-4D97-AF65-F5344CB8AC3E}">
        <p14:creationId xmlns:p14="http://schemas.microsoft.com/office/powerpoint/2010/main" xmlns="" val="17739161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style.rotation</p:attrName>
                                        </p:attrNameLst>
                                      </p:cBhvr>
                                      <p:tavLst>
                                        <p:tav tm="0">
                                          <p:val>
                                            <p:fltVal val="90"/>
                                          </p:val>
                                        </p:tav>
                                        <p:tav tm="100000">
                                          <p:val>
                                            <p:fltVal val="0"/>
                                          </p:val>
                                        </p:tav>
                                      </p:tavLst>
                                    </p:anim>
                                    <p:animEffect transition="in" filter="fade">
                                      <p:cBhvr>
                                        <p:cTn id="32" dur="1000"/>
                                        <p:tgtEl>
                                          <p:spTgt spid="14"/>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PH" dirty="0"/>
              <a:t>Liquidation of Cash Advance</a:t>
            </a:r>
            <a:endParaRPr lang="en-US"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34</a:t>
            </a:fld>
            <a:endParaRPr lang="fil-PH"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 y="1295400"/>
            <a:ext cx="8842088" cy="4463335"/>
          </a:xfrm>
          <a:prstGeom prst="rect">
            <a:avLst/>
          </a:prstGeom>
        </p:spPr>
      </p:pic>
      <p:sp>
        <p:nvSpPr>
          <p:cNvPr id="11" name="Rectangle 10"/>
          <p:cNvSpPr/>
          <p:nvPr/>
        </p:nvSpPr>
        <p:spPr>
          <a:xfrm>
            <a:off x="6705600" y="3527067"/>
            <a:ext cx="2286000" cy="2416533"/>
          </a:xfrm>
          <a:prstGeom prst="rect">
            <a:avLst/>
          </a:prstGeom>
          <a:noFill/>
          <a:ln>
            <a:solidFill>
              <a:srgbClr val="10A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09800" y="2438400"/>
            <a:ext cx="3877216" cy="307700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6414719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80">
                                          <p:stCondLst>
                                            <p:cond delay="0"/>
                                          </p:stCondLst>
                                        </p:cTn>
                                        <p:tgtEl>
                                          <p:spTgt spid="12"/>
                                        </p:tgtEl>
                                      </p:cBhvr>
                                    </p:animEffect>
                                    <p:anim calcmode="lin" valueType="num">
                                      <p:cBhvr>
                                        <p:cTn id="1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2" dur="26">
                                          <p:stCondLst>
                                            <p:cond delay="650"/>
                                          </p:stCondLst>
                                        </p:cTn>
                                        <p:tgtEl>
                                          <p:spTgt spid="12"/>
                                        </p:tgtEl>
                                      </p:cBhvr>
                                      <p:to x="100000" y="60000"/>
                                    </p:animScale>
                                    <p:animScale>
                                      <p:cBhvr>
                                        <p:cTn id="23" dur="166" decel="50000">
                                          <p:stCondLst>
                                            <p:cond delay="676"/>
                                          </p:stCondLst>
                                        </p:cTn>
                                        <p:tgtEl>
                                          <p:spTgt spid="12"/>
                                        </p:tgtEl>
                                      </p:cBhvr>
                                      <p:to x="100000" y="100000"/>
                                    </p:animScale>
                                    <p:animScale>
                                      <p:cBhvr>
                                        <p:cTn id="24" dur="26">
                                          <p:stCondLst>
                                            <p:cond delay="1312"/>
                                          </p:stCondLst>
                                        </p:cTn>
                                        <p:tgtEl>
                                          <p:spTgt spid="12"/>
                                        </p:tgtEl>
                                      </p:cBhvr>
                                      <p:to x="100000" y="80000"/>
                                    </p:animScale>
                                    <p:animScale>
                                      <p:cBhvr>
                                        <p:cTn id="25" dur="166" decel="50000">
                                          <p:stCondLst>
                                            <p:cond delay="1338"/>
                                          </p:stCondLst>
                                        </p:cTn>
                                        <p:tgtEl>
                                          <p:spTgt spid="12"/>
                                        </p:tgtEl>
                                      </p:cBhvr>
                                      <p:to x="100000" y="100000"/>
                                    </p:animScale>
                                    <p:animScale>
                                      <p:cBhvr>
                                        <p:cTn id="26" dur="26">
                                          <p:stCondLst>
                                            <p:cond delay="1642"/>
                                          </p:stCondLst>
                                        </p:cTn>
                                        <p:tgtEl>
                                          <p:spTgt spid="12"/>
                                        </p:tgtEl>
                                      </p:cBhvr>
                                      <p:to x="100000" y="90000"/>
                                    </p:animScale>
                                    <p:animScale>
                                      <p:cBhvr>
                                        <p:cTn id="27" dur="166" decel="50000">
                                          <p:stCondLst>
                                            <p:cond delay="1668"/>
                                          </p:stCondLst>
                                        </p:cTn>
                                        <p:tgtEl>
                                          <p:spTgt spid="12"/>
                                        </p:tgtEl>
                                      </p:cBhvr>
                                      <p:to x="100000" y="100000"/>
                                    </p:animScale>
                                    <p:animScale>
                                      <p:cBhvr>
                                        <p:cTn id="28" dur="26">
                                          <p:stCondLst>
                                            <p:cond delay="1808"/>
                                          </p:stCondLst>
                                        </p:cTn>
                                        <p:tgtEl>
                                          <p:spTgt spid="12"/>
                                        </p:tgtEl>
                                      </p:cBhvr>
                                      <p:to x="100000" y="95000"/>
                                    </p:animScale>
                                    <p:animScale>
                                      <p:cBhvr>
                                        <p:cTn id="29"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460" y="977982"/>
            <a:ext cx="7273791" cy="5575218"/>
          </a:xfrm>
          <a:prstGeom prst="rect">
            <a:avLst/>
          </a:prstGeom>
        </p:spPr>
      </p:pic>
      <p:sp>
        <p:nvSpPr>
          <p:cNvPr id="4" name="Slide Number Placeholder 3"/>
          <p:cNvSpPr>
            <a:spLocks noGrp="1"/>
          </p:cNvSpPr>
          <p:nvPr>
            <p:ph type="sldNum" sz="quarter" idx="4"/>
          </p:nvPr>
        </p:nvSpPr>
        <p:spPr/>
        <p:txBody>
          <a:bodyPr/>
          <a:lstStyle/>
          <a:p>
            <a:fld id="{40CEB23D-5D9C-424D-A4B8-74E3F10BC318}" type="slidenum">
              <a:rPr lang="fil-PH" smtClean="0"/>
              <a:pPr/>
              <a:t>35</a:t>
            </a:fld>
            <a:endParaRPr lang="fil-PH" dirty="0"/>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42379" y="6034168"/>
            <a:ext cx="7163421" cy="419136"/>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9" name="Title 1"/>
          <p:cNvSpPr>
            <a:spLocks noGrp="1"/>
          </p:cNvSpPr>
          <p:nvPr>
            <p:ph type="title"/>
          </p:nvPr>
        </p:nvSpPr>
        <p:spPr>
          <a:xfrm>
            <a:off x="0" y="0"/>
            <a:ext cx="9144000" cy="914400"/>
          </a:xfrm>
        </p:spPr>
        <p:txBody>
          <a:bodyPr>
            <a:normAutofit/>
          </a:bodyPr>
          <a:lstStyle/>
          <a:p>
            <a:r>
              <a:rPr lang="en-PH" dirty="0" smtClean="0"/>
              <a:t>Liquidation of Cash Advance</a:t>
            </a:r>
            <a:endParaRPr lang="en-PH" dirty="0"/>
          </a:p>
        </p:txBody>
      </p:sp>
      <p:sp>
        <p:nvSpPr>
          <p:cNvPr id="3" name="Rectangle 2"/>
          <p:cNvSpPr/>
          <p:nvPr/>
        </p:nvSpPr>
        <p:spPr>
          <a:xfrm>
            <a:off x="7420875" y="3980797"/>
            <a:ext cx="685800" cy="104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43400" y="3976205"/>
            <a:ext cx="2438400" cy="104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95600" y="3962400"/>
            <a:ext cx="1219200" cy="131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420875" y="5410200"/>
            <a:ext cx="685800" cy="1178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997988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4656" y="925551"/>
            <a:ext cx="7342196" cy="5627649"/>
          </a:xfrm>
          <a:prstGeom prst="rect">
            <a:avLst/>
          </a:prstGeom>
        </p:spPr>
      </p:pic>
      <p:sp>
        <p:nvSpPr>
          <p:cNvPr id="4" name="Slide Number Placeholder 3"/>
          <p:cNvSpPr>
            <a:spLocks noGrp="1"/>
          </p:cNvSpPr>
          <p:nvPr>
            <p:ph type="sldNum" sz="quarter" idx="4"/>
          </p:nvPr>
        </p:nvSpPr>
        <p:spPr/>
        <p:txBody>
          <a:bodyPr/>
          <a:lstStyle/>
          <a:p>
            <a:fld id="{40CEB23D-5D9C-424D-A4B8-74E3F10BC318}" type="slidenum">
              <a:rPr lang="fil-PH" smtClean="0"/>
              <a:pPr/>
              <a:t>36</a:t>
            </a:fld>
            <a:endParaRPr lang="fil-PH" dirty="0"/>
          </a:p>
        </p:txBody>
      </p:sp>
      <p:sp>
        <p:nvSpPr>
          <p:cNvPr id="9"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PH" smtClean="0"/>
              <a:t>Liquidation of Cash Advance</a:t>
            </a:r>
            <a:endParaRPr lang="en-PH" dirty="0"/>
          </a:p>
        </p:txBody>
      </p:sp>
      <p:sp>
        <p:nvSpPr>
          <p:cNvPr id="2" name="Oval 1"/>
          <p:cNvSpPr/>
          <p:nvPr/>
        </p:nvSpPr>
        <p:spPr>
          <a:xfrm>
            <a:off x="838200" y="5596899"/>
            <a:ext cx="3429000" cy="956301"/>
          </a:xfrm>
          <a:prstGeom prst="ellipse">
            <a:avLst/>
          </a:prstGeom>
          <a:noFill/>
          <a:ln>
            <a:solidFill>
              <a:srgbClr val="10A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47800" y="5486399"/>
            <a:ext cx="6690940" cy="22099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5" name="Oval 14"/>
          <p:cNvSpPr/>
          <p:nvPr/>
        </p:nvSpPr>
        <p:spPr>
          <a:xfrm>
            <a:off x="5276800" y="5368298"/>
            <a:ext cx="1447800" cy="457200"/>
          </a:xfrm>
          <a:prstGeom prst="ellipse">
            <a:avLst/>
          </a:prstGeom>
          <a:noFill/>
          <a:ln w="571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Rectangular Callout 15"/>
          <p:cNvSpPr/>
          <p:nvPr/>
        </p:nvSpPr>
        <p:spPr>
          <a:xfrm>
            <a:off x="5193270" y="4503207"/>
            <a:ext cx="2673028" cy="567699"/>
          </a:xfrm>
          <a:prstGeom prst="wedgeRectCallout">
            <a:avLst>
              <a:gd name="adj1" fmla="val -19812"/>
              <a:gd name="adj2" fmla="val 93083"/>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Head of the School as Disbursing Officer</a:t>
            </a:r>
            <a:endParaRPr lang="en-PH" dirty="0"/>
          </a:p>
        </p:txBody>
      </p:sp>
    </p:spTree>
    <p:extLst>
      <p:ext uri="{BB962C8B-B14F-4D97-AF65-F5344CB8AC3E}">
        <p14:creationId xmlns:p14="http://schemas.microsoft.com/office/powerpoint/2010/main" xmlns="" val="9284779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0" y="918637"/>
            <a:ext cx="7351216" cy="5634563"/>
          </a:xfrm>
          <a:prstGeom prst="rect">
            <a:avLst/>
          </a:prstGeom>
        </p:spPr>
      </p:pic>
      <p:sp>
        <p:nvSpPr>
          <p:cNvPr id="4" name="Slide Number Placeholder 3"/>
          <p:cNvSpPr>
            <a:spLocks noGrp="1"/>
          </p:cNvSpPr>
          <p:nvPr>
            <p:ph type="sldNum" sz="quarter" idx="4"/>
          </p:nvPr>
        </p:nvSpPr>
        <p:spPr/>
        <p:txBody>
          <a:bodyPr/>
          <a:lstStyle/>
          <a:p>
            <a:fld id="{40CEB23D-5D9C-424D-A4B8-74E3F10BC318}" type="slidenum">
              <a:rPr lang="fil-PH" smtClean="0"/>
              <a:pPr/>
              <a:t>37</a:t>
            </a:fld>
            <a:endParaRPr lang="fil-PH" dirty="0"/>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2717" y="5153132"/>
            <a:ext cx="7391400" cy="40389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7" name="Title 1"/>
          <p:cNvSpPr>
            <a:spLocks noGrp="1"/>
          </p:cNvSpPr>
          <p:nvPr>
            <p:ph type="title"/>
          </p:nvPr>
        </p:nvSpPr>
        <p:spPr>
          <a:xfrm>
            <a:off x="0" y="0"/>
            <a:ext cx="9144000" cy="914400"/>
          </a:xfrm>
        </p:spPr>
        <p:txBody>
          <a:bodyPr>
            <a:normAutofit/>
          </a:bodyPr>
          <a:lstStyle/>
          <a:p>
            <a:r>
              <a:rPr lang="en-PH" dirty="0" smtClean="0"/>
              <a:t>Liquidation of Cash Advance</a:t>
            </a:r>
            <a:endParaRPr lang="en-PH" dirty="0"/>
          </a:p>
        </p:txBody>
      </p:sp>
      <p:sp>
        <p:nvSpPr>
          <p:cNvPr id="10" name="Oval 9"/>
          <p:cNvSpPr/>
          <p:nvPr/>
        </p:nvSpPr>
        <p:spPr>
          <a:xfrm>
            <a:off x="7402306" y="5054422"/>
            <a:ext cx="691104" cy="426139"/>
          </a:xfrm>
          <a:prstGeom prst="ellipse">
            <a:avLst/>
          </a:prstGeom>
          <a:noFill/>
          <a:ln w="571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Oval 2"/>
          <p:cNvSpPr/>
          <p:nvPr/>
        </p:nvSpPr>
        <p:spPr>
          <a:xfrm>
            <a:off x="4495800" y="5644668"/>
            <a:ext cx="3577494" cy="940126"/>
          </a:xfrm>
          <a:prstGeom prst="ellipse">
            <a:avLst/>
          </a:prstGeom>
          <a:noFill/>
          <a:ln>
            <a:solidFill>
              <a:srgbClr val="10A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0600" y="4211293"/>
            <a:ext cx="5479483"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ln w="0"/>
                <a:solidFill>
                  <a:schemeClr val="tx1"/>
                </a:solidFill>
                <a:effectLst>
                  <a:outerShdw blurRad="38100" dist="19050" dir="2700000" algn="tl" rotWithShape="0">
                    <a:schemeClr val="dk1">
                      <a:alpha val="40000"/>
                    </a:schemeClr>
                  </a:outerShdw>
                </a:effectLst>
              </a:rPr>
              <a:t>The receiver must check the completeness of this form together with the supporting documents.</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6018693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0CEB23D-5D9C-424D-A4B8-74E3F10BC318}" type="slidenum">
              <a:rPr lang="fil-PH" smtClean="0"/>
              <a:pPr/>
              <a:t>38</a:t>
            </a:fld>
            <a:endParaRPr lang="fil-PH" dirty="0"/>
          </a:p>
        </p:txBody>
      </p:sp>
      <p:sp>
        <p:nvSpPr>
          <p:cNvPr id="15" name="Title 1"/>
          <p:cNvSpPr>
            <a:spLocks noGrp="1"/>
          </p:cNvSpPr>
          <p:nvPr>
            <p:ph type="title"/>
          </p:nvPr>
        </p:nvSpPr>
        <p:spPr>
          <a:xfrm>
            <a:off x="0" y="0"/>
            <a:ext cx="9144000" cy="914400"/>
          </a:xfrm>
        </p:spPr>
        <p:txBody>
          <a:bodyPr>
            <a:normAutofit/>
          </a:bodyPr>
          <a:lstStyle/>
          <a:p>
            <a:r>
              <a:rPr lang="en-PH" dirty="0" smtClean="0"/>
              <a:t>Liquidation of Cash Advance</a:t>
            </a:r>
            <a:endParaRPr lang="en-PH"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914400"/>
            <a:ext cx="6727613" cy="515658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5253467"/>
            <a:ext cx="9144000" cy="1234525"/>
          </a:xfrm>
          <a:prstGeom prst="rect">
            <a:avLst/>
          </a:prstGeom>
          <a:ln w="38100" cap="sq">
            <a:solidFill>
              <a:srgbClr val="10A017"/>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rot="9567804" flipV="1">
            <a:off x="1296226" y="3260082"/>
            <a:ext cx="4890388" cy="369332"/>
          </a:xfrm>
          <a:prstGeom prst="rect">
            <a:avLst/>
          </a:prstGeom>
          <a:noFill/>
        </p:spPr>
        <p:txBody>
          <a:bodyPr wrap="square" rtlCol="0">
            <a:spAutoFit/>
          </a:bodyPr>
          <a:lstStyle/>
          <a:p>
            <a:pPr algn="ctr"/>
            <a:r>
              <a:rPr lang="en-PH" b="1" dirty="0" smtClean="0">
                <a:ln w="0"/>
                <a:solidFill>
                  <a:schemeClr val="accent1"/>
                </a:solidFill>
                <a:effectLst>
                  <a:outerShdw blurRad="38100" dist="25400" dir="5400000" algn="ctr" rotWithShape="0">
                    <a:srgbClr val="6E747A">
                      <a:alpha val="43000"/>
                    </a:srgbClr>
                  </a:outerShdw>
                </a:effectLst>
              </a:rPr>
              <a:t>Accounting Unit’s Copy</a:t>
            </a:r>
            <a:endParaRPr lang="en-PH" b="1" dirty="0">
              <a:ln w="0"/>
              <a:solidFill>
                <a:schemeClr val="accent1"/>
              </a:solidFill>
              <a:effectLst>
                <a:outerShdw blurRad="38100" dist="25400" dir="5400000" algn="ctr" rotWithShape="0">
                  <a:srgbClr val="6E747A">
                    <a:alpha val="43000"/>
                  </a:srgbClr>
                </a:outerShdw>
              </a:effectLst>
            </a:endParaRPr>
          </a:p>
        </p:txBody>
      </p:sp>
      <p:sp>
        <p:nvSpPr>
          <p:cNvPr id="6" name="Oval 5"/>
          <p:cNvSpPr/>
          <p:nvPr/>
        </p:nvSpPr>
        <p:spPr>
          <a:xfrm>
            <a:off x="3886200" y="5105400"/>
            <a:ext cx="1828800" cy="4572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333892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fil-PH" dirty="0" smtClean="0"/>
              <a:t>ACCOUNTING AND RECORDING</a:t>
            </a:r>
            <a:endParaRPr lang="fil-PH" dirty="0"/>
          </a:p>
        </p:txBody>
      </p:sp>
      <p:sp>
        <p:nvSpPr>
          <p:cNvPr id="3" name="Content Placeholder 2"/>
          <p:cNvSpPr>
            <a:spLocks noGrp="1"/>
          </p:cNvSpPr>
          <p:nvPr>
            <p:ph idx="1"/>
          </p:nvPr>
        </p:nvSpPr>
        <p:spPr/>
        <p:txBody>
          <a:bodyPr/>
          <a:lstStyle/>
          <a:p>
            <a:pPr algn="just"/>
            <a:r>
              <a:rPr lang="fil-PH" dirty="0" smtClean="0"/>
              <a:t>Accounting and recording is a necessary activity to be undertaken as resources are received and utilized</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39</a:t>
            </a:fld>
            <a:endParaRPr lang="fil-PH"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pPr algn="l"/>
            <a:r>
              <a:rPr lang="fil-PH" sz="3600" dirty="0" smtClean="0"/>
              <a:t>School-Based Financial Management (SBFM)</a:t>
            </a:r>
            <a:endParaRPr lang="fil-PH" sz="3600" dirty="0"/>
          </a:p>
        </p:txBody>
      </p:sp>
      <p:graphicFrame>
        <p:nvGraphicFramePr>
          <p:cNvPr id="6" name="Content Placeholder 5"/>
          <p:cNvGraphicFramePr>
            <a:graphicFrameLocks noGrp="1"/>
          </p:cNvGraphicFramePr>
          <p:nvPr>
            <p:ph idx="1"/>
          </p:nvPr>
        </p:nvGraphicFramePr>
        <p:xfrm>
          <a:off x="457200" y="1295401"/>
          <a:ext cx="81534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40CEB23D-5D9C-424D-A4B8-74E3F10BC318}" type="slidenum">
              <a:rPr lang="fil-PH" smtClean="0"/>
              <a:pPr/>
              <a:t>4</a:t>
            </a:fld>
            <a:endParaRPr lang="fil-PH"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fil-PH" dirty="0" smtClean="0"/>
              <a:t>con’t... Accounting and Recording </a:t>
            </a:r>
            <a:endParaRPr lang="fil-PH" dirty="0"/>
          </a:p>
        </p:txBody>
      </p:sp>
      <p:sp>
        <p:nvSpPr>
          <p:cNvPr id="3" name="Text Placeholder 2"/>
          <p:cNvSpPr>
            <a:spLocks noGrp="1"/>
          </p:cNvSpPr>
          <p:nvPr>
            <p:ph type="body" idx="1"/>
          </p:nvPr>
        </p:nvSpPr>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ctr"/>
            <a:r>
              <a:rPr lang="fil-PH" dirty="0" smtClean="0"/>
              <a:t>Implementing Unit        (IU)</a:t>
            </a:r>
            <a:endParaRPr lang="fil-PH" dirty="0"/>
          </a:p>
        </p:txBody>
      </p:sp>
      <p:sp>
        <p:nvSpPr>
          <p:cNvPr id="4" name="Content Placeholder 3"/>
          <p:cNvSpPr>
            <a:spLocks noGrp="1"/>
          </p:cNvSpPr>
          <p:nvPr>
            <p:ph sz="half" idx="2"/>
          </p:nvPr>
        </p:nvSpPr>
        <p:spPr>
          <a:xfrm>
            <a:off x="457200" y="1981200"/>
            <a:ext cx="3962400" cy="4144963"/>
          </a:xfrm>
        </p:spPr>
        <p:style>
          <a:lnRef idx="2">
            <a:schemeClr val="accent5"/>
          </a:lnRef>
          <a:fillRef idx="1">
            <a:schemeClr val="lt1"/>
          </a:fillRef>
          <a:effectRef idx="0">
            <a:schemeClr val="accent5"/>
          </a:effectRef>
          <a:fontRef idx="minor">
            <a:schemeClr val="dk1"/>
          </a:fontRef>
        </p:style>
        <p:txBody>
          <a:bodyPr/>
          <a:lstStyle/>
          <a:p>
            <a:pPr algn="just"/>
            <a:r>
              <a:rPr lang="fil-PH" dirty="0" smtClean="0"/>
              <a:t>Involves maintaining of books of accounts and rendering of the required financial statements and other reports</a:t>
            </a:r>
          </a:p>
          <a:p>
            <a:pPr algn="just"/>
            <a:r>
              <a:rPr lang="fil-PH" dirty="0" smtClean="0"/>
              <a:t>IU transactions are audited by COA separately</a:t>
            </a:r>
            <a:endParaRPr lang="fil-PH" dirty="0"/>
          </a:p>
        </p:txBody>
      </p:sp>
      <p:sp>
        <p:nvSpPr>
          <p:cNvPr id="5" name="Text Placeholder 4"/>
          <p:cNvSpPr>
            <a:spLocks noGrp="1"/>
          </p:cNvSpPr>
          <p:nvPr>
            <p:ph type="body" sz="quarter" idx="3"/>
          </p:nvPr>
        </p:nvSpPr>
        <p:spPr>
          <a:xfrm>
            <a:off x="4419600" y="1295400"/>
            <a:ext cx="4419599" cy="68580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ctr"/>
            <a:r>
              <a:rPr lang="fil-PH" dirty="0" smtClean="0"/>
              <a:t>Non-Implementing Unit (Non-IU)</a:t>
            </a:r>
            <a:endParaRPr lang="fil-PH" dirty="0"/>
          </a:p>
        </p:txBody>
      </p:sp>
      <p:sp>
        <p:nvSpPr>
          <p:cNvPr id="6" name="Content Placeholder 5"/>
          <p:cNvSpPr>
            <a:spLocks noGrp="1"/>
          </p:cNvSpPr>
          <p:nvPr>
            <p:ph sz="quarter" idx="4"/>
          </p:nvPr>
        </p:nvSpPr>
        <p:spPr>
          <a:xfrm>
            <a:off x="4419601" y="1981200"/>
            <a:ext cx="4419600" cy="4144963"/>
          </a:xfrm>
        </p:spPr>
        <p:style>
          <a:lnRef idx="2">
            <a:schemeClr val="accent5"/>
          </a:lnRef>
          <a:fillRef idx="1">
            <a:schemeClr val="lt1"/>
          </a:fillRef>
          <a:effectRef idx="0">
            <a:schemeClr val="accent5"/>
          </a:effectRef>
          <a:fontRef idx="minor">
            <a:schemeClr val="dk1"/>
          </a:fontRef>
        </p:style>
        <p:txBody>
          <a:bodyPr>
            <a:noAutofit/>
          </a:bodyPr>
          <a:lstStyle/>
          <a:p>
            <a:pPr algn="just"/>
            <a:r>
              <a:rPr lang="fil-PH" sz="2200" dirty="0" smtClean="0"/>
              <a:t>Involves substantiation of disbursements with the appropriate documentation of transactions made and preparation of the liquidation reports as required for cash advances.</a:t>
            </a:r>
          </a:p>
          <a:p>
            <a:pPr algn="just"/>
            <a:r>
              <a:rPr lang="fil-PH" sz="2200" dirty="0" smtClean="0"/>
              <a:t>Liquidation reports are submitted to the division office and the transactions are incorporated into the division office books of accounts.</a:t>
            </a:r>
            <a:endParaRPr lang="fil-PH" sz="2200" dirty="0"/>
          </a:p>
        </p:txBody>
      </p:sp>
      <p:sp>
        <p:nvSpPr>
          <p:cNvPr id="7" name="Slide Number Placeholder 6"/>
          <p:cNvSpPr>
            <a:spLocks noGrp="1"/>
          </p:cNvSpPr>
          <p:nvPr>
            <p:ph type="sldNum" sz="quarter" idx="11"/>
          </p:nvPr>
        </p:nvSpPr>
        <p:spPr/>
        <p:txBody>
          <a:bodyPr/>
          <a:lstStyle/>
          <a:p>
            <a:fld id="{40CEB23D-5D9C-424D-A4B8-74E3F10BC318}" type="slidenum">
              <a:rPr lang="fil-PH" smtClean="0"/>
              <a:pPr/>
              <a:t>40</a:t>
            </a:fld>
            <a:endParaRPr lang="fil-PH"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fil-PH" dirty="0" smtClean="0"/>
              <a:t>con’t... Accounting and Recording </a:t>
            </a:r>
            <a:endParaRPr lang="fil-PH" dirty="0"/>
          </a:p>
        </p:txBody>
      </p:sp>
      <p:sp>
        <p:nvSpPr>
          <p:cNvPr id="3" name="Content Placeholder 2"/>
          <p:cNvSpPr>
            <a:spLocks noGrp="1"/>
          </p:cNvSpPr>
          <p:nvPr>
            <p:ph idx="1"/>
          </p:nvPr>
        </p:nvSpPr>
        <p:spPr/>
        <p:txBody>
          <a:bodyPr/>
          <a:lstStyle/>
          <a:p>
            <a:pPr algn="just"/>
            <a:r>
              <a:rPr lang="fil-PH" dirty="0" smtClean="0"/>
              <a:t>Part of the accountability phase of financial management for schools is the rendering of physical reports as can be seen in the school report card (SRC).</a:t>
            </a:r>
          </a:p>
          <a:p>
            <a:pPr algn="just">
              <a:buNone/>
            </a:pPr>
            <a:r>
              <a:rPr lang="fil-PH" sz="2800" i="1" dirty="0" smtClean="0"/>
              <a:t> </a:t>
            </a:r>
            <a:r>
              <a:rPr lang="fil-PH" sz="2400" i="1" dirty="0" smtClean="0"/>
              <a:t>Refer to </a:t>
            </a:r>
            <a:r>
              <a:rPr lang="fil-PH" sz="2400" i="1" u="sng" dirty="0" smtClean="0">
                <a:hlinkClick r:id="rId3" action="ppaction://hlinkfile"/>
              </a:rPr>
              <a:t>DO No. 44, s. 2015</a:t>
            </a:r>
            <a:r>
              <a:rPr lang="fil-PH" sz="2400" i="1" dirty="0" smtClean="0">
                <a:hlinkClick r:id="rId4" action="ppaction://hlinkfile"/>
              </a:rPr>
              <a:t> </a:t>
            </a:r>
            <a:r>
              <a:rPr lang="fil-PH" sz="2400" i="1" dirty="0" smtClean="0"/>
              <a:t>for more details</a:t>
            </a:r>
            <a:endParaRPr lang="fil-PH" sz="2800" i="1" u="sng"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41</a:t>
            </a:fld>
            <a:endParaRPr lang="fil-PH"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PROCUREMENT FOR IU</a:t>
            </a:r>
            <a:endParaRPr lang="fil-PH" dirty="0"/>
          </a:p>
        </p:txBody>
      </p:sp>
      <p:sp>
        <p:nvSpPr>
          <p:cNvPr id="3" name="Content Placeholder 2"/>
          <p:cNvSpPr>
            <a:spLocks noGrp="1"/>
          </p:cNvSpPr>
          <p:nvPr>
            <p:ph idx="1"/>
          </p:nvPr>
        </p:nvSpPr>
        <p:spPr/>
        <p:txBody>
          <a:bodyPr>
            <a:normAutofit lnSpcReduction="10000"/>
          </a:bodyPr>
          <a:lstStyle/>
          <a:p>
            <a:pPr algn="just">
              <a:buFont typeface="Wingdings" pitchFamily="2" charset="2"/>
              <a:buChar char="ü"/>
            </a:pPr>
            <a:r>
              <a:rPr lang="fil-PH" dirty="0" smtClean="0"/>
              <a:t>Involves acquisition of needed supplies and materials and other school needs and includes the constitution of a school bids and awards committee (SBAC) and a school inspection committee (SIC)</a:t>
            </a:r>
          </a:p>
          <a:p>
            <a:pPr algn="just">
              <a:buFont typeface="Wingdings" pitchFamily="2" charset="2"/>
              <a:buChar char="ü"/>
            </a:pPr>
            <a:endParaRPr lang="fil-PH" sz="2000" dirty="0" smtClean="0"/>
          </a:p>
          <a:p>
            <a:pPr algn="just">
              <a:buFont typeface="Wingdings" pitchFamily="2" charset="2"/>
              <a:buChar char="ü"/>
            </a:pPr>
            <a:r>
              <a:rPr lang="fil-PH" dirty="0" smtClean="0"/>
              <a:t>The presence of SBAC and SIC is very important to ensure impartiality and fairness of the procurement process to deter possible corruption and fraud.</a:t>
            </a:r>
          </a:p>
          <a:p>
            <a:pPr algn="just">
              <a:buNone/>
            </a:pP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42</a:t>
            </a:fld>
            <a:endParaRPr lang="fil-PH" dirty="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il-PH" dirty="0" smtClean="0"/>
              <a:t>con’t... PROCUREMENT</a:t>
            </a:r>
            <a:endParaRPr lang="fil-PH" dirty="0"/>
          </a:p>
        </p:txBody>
      </p:sp>
      <p:sp>
        <p:nvSpPr>
          <p:cNvPr id="3" name="Content Placeholder 2"/>
          <p:cNvSpPr>
            <a:spLocks noGrp="1"/>
          </p:cNvSpPr>
          <p:nvPr>
            <p:ph idx="1"/>
          </p:nvPr>
        </p:nvSpPr>
        <p:spPr>
          <a:xfrm>
            <a:off x="457200" y="1143000"/>
            <a:ext cx="8229600" cy="4983163"/>
          </a:xfrm>
        </p:spPr>
        <p:txBody>
          <a:bodyPr/>
          <a:lstStyle/>
          <a:p>
            <a:pPr>
              <a:buNone/>
            </a:pPr>
            <a:r>
              <a:rPr lang="fil-PH" dirty="0" smtClean="0"/>
              <a:t>List of DepEd Orders:</a:t>
            </a:r>
          </a:p>
          <a:p>
            <a:pPr>
              <a:buNone/>
            </a:pP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43</a:t>
            </a:fld>
            <a:endParaRPr lang="fil-PH" dirty="0"/>
          </a:p>
        </p:txBody>
      </p:sp>
      <p:graphicFrame>
        <p:nvGraphicFramePr>
          <p:cNvPr id="5" name="Table 4"/>
          <p:cNvGraphicFramePr>
            <a:graphicFrameLocks noGrp="1"/>
          </p:cNvGraphicFramePr>
          <p:nvPr>
            <p:extLst>
              <p:ext uri="{D42A27DB-BD31-4B8C-83A1-F6EECF244321}">
                <p14:modId xmlns:p14="http://schemas.microsoft.com/office/powerpoint/2010/main" xmlns="" val="1520159018"/>
              </p:ext>
            </p:extLst>
          </p:nvPr>
        </p:nvGraphicFramePr>
        <p:xfrm>
          <a:off x="1066800" y="1752600"/>
          <a:ext cx="6858000" cy="3577269"/>
        </p:xfrm>
        <a:graphic>
          <a:graphicData uri="http://schemas.openxmlformats.org/drawingml/2006/table">
            <a:tbl>
              <a:tblPr firstRow="1" bandRow="1">
                <a:tableStyleId>{5C22544A-7EE6-4342-B048-85BDC9FD1C3A}</a:tableStyleId>
              </a:tblPr>
              <a:tblGrid>
                <a:gridCol w="3231931">
                  <a:extLst>
                    <a:ext uri="{9D8B030D-6E8A-4147-A177-3AD203B41FA5}">
                      <a16:colId xmlns:a16="http://schemas.microsoft.com/office/drawing/2014/main" xmlns="" val="20000"/>
                    </a:ext>
                  </a:extLst>
                </a:gridCol>
                <a:gridCol w="3626069">
                  <a:extLst>
                    <a:ext uri="{9D8B030D-6E8A-4147-A177-3AD203B41FA5}">
                      <a16:colId xmlns:a16="http://schemas.microsoft.com/office/drawing/2014/main" xmlns="" val="20001"/>
                    </a:ext>
                  </a:extLst>
                </a:gridCol>
              </a:tblGrid>
              <a:tr h="468309">
                <a:tc>
                  <a:txBody>
                    <a:bodyPr/>
                    <a:lstStyle/>
                    <a:p>
                      <a:pPr algn="ctr"/>
                      <a:r>
                        <a:rPr lang="fil-PH" sz="2400" dirty="0" smtClean="0"/>
                        <a:t>DepEd Order</a:t>
                      </a:r>
                      <a:endParaRPr lang="fil-PH" sz="2400" dirty="0"/>
                    </a:p>
                  </a:txBody>
                  <a:tcPr/>
                </a:tc>
                <a:tc>
                  <a:txBody>
                    <a:bodyPr/>
                    <a:lstStyle/>
                    <a:p>
                      <a:pPr algn="ctr"/>
                      <a:r>
                        <a:rPr lang="fil-PH" sz="2400" dirty="0" smtClean="0"/>
                        <a:t>Coverage</a:t>
                      </a:r>
                      <a:endParaRPr lang="fil-PH" sz="2400" dirty="0"/>
                    </a:p>
                  </a:txBody>
                  <a:tcPr/>
                </a:tc>
                <a:extLst>
                  <a:ext uri="{0D108BD9-81ED-4DB2-BD59-A6C34878D82A}">
                    <a16:rowId xmlns:a16="http://schemas.microsoft.com/office/drawing/2014/main" xmlns="" val="10000"/>
                  </a:ext>
                </a:extLst>
              </a:tr>
              <a:tr h="1501156">
                <a:tc>
                  <a:txBody>
                    <a:bodyPr/>
                    <a:lstStyle/>
                    <a:p>
                      <a:r>
                        <a:rPr lang="fil-PH" sz="2400" dirty="0" smtClean="0">
                          <a:hlinkClick r:id="rId3" action="ppaction://hlinkfile"/>
                        </a:rPr>
                        <a:t>DO No. 13, s. 2016</a:t>
                      </a:r>
                      <a:endParaRPr lang="fil-PH" sz="24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il-PH" sz="2400" dirty="0" smtClean="0"/>
                        <a:t>Guidelines</a:t>
                      </a:r>
                      <a:r>
                        <a:rPr lang="fil-PH" sz="2400" baseline="0" dirty="0" smtClean="0"/>
                        <a:t> on the u</a:t>
                      </a:r>
                      <a:r>
                        <a:rPr lang="fil-PH" sz="2400" dirty="0" smtClean="0"/>
                        <a:t>se of school</a:t>
                      </a:r>
                      <a:r>
                        <a:rPr lang="fil-PH" sz="2400" baseline="0" dirty="0" smtClean="0"/>
                        <a:t> MOOE that applies to schools, particularly the non - IU schools</a:t>
                      </a:r>
                      <a:endParaRPr lang="fil-PH" sz="2400" dirty="0" smtClean="0"/>
                    </a:p>
                  </a:txBody>
                  <a:tcPr/>
                </a:tc>
                <a:extLst>
                  <a:ext uri="{0D108BD9-81ED-4DB2-BD59-A6C34878D82A}">
                    <a16:rowId xmlns:a16="http://schemas.microsoft.com/office/drawing/2014/main" xmlns="" val="10001"/>
                  </a:ext>
                </a:extLst>
              </a:tr>
              <a:tr h="1154735">
                <a:tc>
                  <a:txBody>
                    <a:bodyPr/>
                    <a:lstStyle/>
                    <a:p>
                      <a:r>
                        <a:rPr lang="fil-PH" sz="2400" dirty="0" smtClean="0">
                          <a:hlinkClick r:id="rId4" action="ppaction://hlinkfile"/>
                        </a:rPr>
                        <a:t>DO</a:t>
                      </a:r>
                      <a:r>
                        <a:rPr lang="fil-PH" sz="2400" baseline="0" dirty="0" smtClean="0">
                          <a:hlinkClick r:id="rId4" action="ppaction://hlinkfile"/>
                        </a:rPr>
                        <a:t> No. 69, s. 2012</a:t>
                      </a:r>
                      <a:r>
                        <a:rPr lang="fil-PH" sz="2400" baseline="0" dirty="0" smtClean="0">
                          <a:hlinkClick r:id="rId5" action="ppaction://hlinkfile"/>
                        </a:rPr>
                        <a:t> </a:t>
                      </a:r>
                      <a:r>
                        <a:rPr lang="fil-PH" sz="2400" baseline="0" dirty="0" smtClean="0"/>
                        <a:t>and </a:t>
                      </a:r>
                    </a:p>
                    <a:p>
                      <a:r>
                        <a:rPr lang="fil-PH" sz="2400" baseline="0" dirty="0" smtClean="0">
                          <a:hlinkClick r:id="rId6" action="ppaction://hlinkfile"/>
                        </a:rPr>
                        <a:t>DO No. 45, s. 2015</a:t>
                      </a:r>
                      <a:endParaRPr lang="fil-PH" sz="2400" dirty="0"/>
                    </a:p>
                  </a:txBody>
                  <a:tcPr/>
                </a:tc>
                <a:tc>
                  <a:txBody>
                    <a:bodyPr/>
                    <a:lstStyle/>
                    <a:p>
                      <a:pPr algn="just"/>
                      <a:r>
                        <a:rPr lang="fil-PH" sz="2400" dirty="0" smtClean="0"/>
                        <a:t>Guidelines for</a:t>
                      </a:r>
                      <a:r>
                        <a:rPr lang="fil-PH" sz="2400" baseline="0" dirty="0" smtClean="0"/>
                        <a:t> utilization of SBM grants that are MOOE funds</a:t>
                      </a:r>
                      <a:endParaRPr lang="fil-PH" sz="2400" dirty="0"/>
                    </a:p>
                  </a:txBody>
                  <a:tcPr/>
                </a:tc>
                <a:extLst>
                  <a:ext uri="{0D108BD9-81ED-4DB2-BD59-A6C34878D82A}">
                    <a16:rowId xmlns:a16="http://schemas.microsoft.com/office/drawing/2014/main" xmlns="" val="10002"/>
                  </a:ext>
                </a:extLst>
              </a:tr>
            </a:tbl>
          </a:graphicData>
        </a:graphic>
      </p:graphicFrame>
      <p:sp>
        <p:nvSpPr>
          <p:cNvPr id="6" name="TextBox 5"/>
          <p:cNvSpPr txBox="1"/>
          <p:nvPr/>
        </p:nvSpPr>
        <p:spPr>
          <a:xfrm>
            <a:off x="685800" y="5486400"/>
            <a:ext cx="7543800" cy="707886"/>
          </a:xfrm>
          <a:prstGeom prst="rect">
            <a:avLst/>
          </a:prstGeom>
          <a:noFill/>
        </p:spPr>
        <p:txBody>
          <a:bodyPr wrap="square" rtlCol="0">
            <a:spAutoFit/>
          </a:bodyPr>
          <a:lstStyle/>
          <a:p>
            <a:pPr algn="just"/>
            <a:r>
              <a:rPr lang="fil-PH" sz="2000" i="1" dirty="0" smtClean="0"/>
              <a:t>As per GAM, school MOOE may be used to procure small value asset below P15,000</a:t>
            </a:r>
            <a:endParaRPr lang="fil-PH" sz="2000" i="1" dirty="0"/>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fil-PH" sz="3600" dirty="0" smtClean="0"/>
              <a:t>Procurement procedures for NON-IUs</a:t>
            </a:r>
            <a:endParaRPr lang="fil-PH" sz="3600" dirty="0"/>
          </a:p>
        </p:txBody>
      </p:sp>
      <p:graphicFrame>
        <p:nvGraphicFramePr>
          <p:cNvPr id="5" name="Content Placeholder 4"/>
          <p:cNvGraphicFramePr>
            <a:graphicFrameLocks noGrp="1"/>
          </p:cNvGraphicFramePr>
          <p:nvPr>
            <p:ph idx="1"/>
          </p:nvPr>
        </p:nvGraphicFramePr>
        <p:xfrm>
          <a:off x="457200" y="12954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40CEB23D-5D9C-424D-A4B8-74E3F10BC318}" type="slidenum">
              <a:rPr lang="fil-PH" smtClean="0"/>
              <a:pPr/>
              <a:t>44</a:t>
            </a:fld>
            <a:endParaRPr lang="fil-PH" dirty="0"/>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ASSET MANAGEMENT</a:t>
            </a:r>
            <a:endParaRPr lang="fil-PH" dirty="0"/>
          </a:p>
        </p:txBody>
      </p:sp>
      <p:sp>
        <p:nvSpPr>
          <p:cNvPr id="3" name="Text Placeholder 2"/>
          <p:cNvSpPr>
            <a:spLocks noGrp="1"/>
          </p:cNvSpPr>
          <p:nvPr>
            <p:ph type="body" idx="1"/>
          </p:nvPr>
        </p:nvSpPr>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ctr"/>
            <a:r>
              <a:rPr lang="fil-PH" dirty="0" smtClean="0">
                <a:solidFill>
                  <a:schemeClr val="dk1"/>
                </a:solidFill>
              </a:rPr>
              <a:t>Implementing</a:t>
            </a:r>
            <a:r>
              <a:rPr lang="fil-PH" dirty="0" smtClean="0"/>
              <a:t> Unit        (IU)</a:t>
            </a:r>
          </a:p>
        </p:txBody>
      </p:sp>
      <p:sp>
        <p:nvSpPr>
          <p:cNvPr id="4" name="Content Placeholder 3"/>
          <p:cNvSpPr>
            <a:spLocks noGrp="1"/>
          </p:cNvSpPr>
          <p:nvPr>
            <p:ph sz="half" idx="2"/>
          </p:nvPr>
        </p:nvSpPr>
        <p:spPr/>
        <p:style>
          <a:lnRef idx="2">
            <a:schemeClr val="accent5"/>
          </a:lnRef>
          <a:fillRef idx="1">
            <a:schemeClr val="lt1"/>
          </a:fillRef>
          <a:effectRef idx="0">
            <a:schemeClr val="accent5"/>
          </a:effectRef>
          <a:fontRef idx="minor">
            <a:schemeClr val="dk1"/>
          </a:fontRef>
        </p:style>
        <p:txBody>
          <a:bodyPr/>
          <a:lstStyle/>
          <a:p>
            <a:pPr marL="0" indent="0" algn="just">
              <a:buNone/>
            </a:pPr>
            <a:r>
              <a:rPr lang="fil-PH" dirty="0" smtClean="0"/>
              <a:t>Inventory Management</a:t>
            </a:r>
          </a:p>
          <a:p>
            <a:pPr algn="just"/>
            <a:r>
              <a:rPr lang="fil-PH" dirty="0" smtClean="0"/>
              <a:t>Receipt</a:t>
            </a:r>
          </a:p>
          <a:p>
            <a:pPr algn="just"/>
            <a:r>
              <a:rPr lang="fil-PH" dirty="0" smtClean="0">
                <a:solidFill>
                  <a:schemeClr val="tx1"/>
                </a:solidFill>
              </a:rPr>
              <a:t>Issuance</a:t>
            </a:r>
          </a:p>
          <a:p>
            <a:pPr algn="just"/>
            <a:r>
              <a:rPr lang="fil-PH" dirty="0" smtClean="0">
                <a:solidFill>
                  <a:schemeClr val="tx1"/>
                </a:solidFill>
              </a:rPr>
              <a:t>Recording</a:t>
            </a:r>
          </a:p>
          <a:p>
            <a:pPr algn="just"/>
            <a:r>
              <a:rPr lang="fil-PH" dirty="0" smtClean="0">
                <a:solidFill>
                  <a:schemeClr val="tx1"/>
                </a:solidFill>
              </a:rPr>
              <a:t>Disposal</a:t>
            </a:r>
          </a:p>
          <a:p>
            <a:pPr algn="just"/>
            <a:endParaRPr lang="fil-PH" dirty="0"/>
          </a:p>
        </p:txBody>
      </p:sp>
      <p:sp>
        <p:nvSpPr>
          <p:cNvPr id="5" name="Text Placeholder 4"/>
          <p:cNvSpPr>
            <a:spLocks noGrp="1"/>
          </p:cNvSpPr>
          <p:nvPr>
            <p:ph type="body" sz="quarter" idx="3"/>
          </p:nvPr>
        </p:nvSpPr>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ctr"/>
            <a:r>
              <a:rPr lang="fil-PH" dirty="0" smtClean="0"/>
              <a:t>Non-Implementing Unit (Non-IU)</a:t>
            </a:r>
          </a:p>
        </p:txBody>
      </p:sp>
      <p:sp>
        <p:nvSpPr>
          <p:cNvPr id="6" name="Content Placeholder 5"/>
          <p:cNvSpPr>
            <a:spLocks noGrp="1"/>
          </p:cNvSpPr>
          <p:nvPr>
            <p:ph sz="quarter" idx="4"/>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pPr algn="just"/>
            <a:r>
              <a:rPr lang="fil-PH" dirty="0" smtClean="0"/>
              <a:t>The initiative lies with the Division Office, since non-IU are part of division office books</a:t>
            </a:r>
          </a:p>
          <a:p>
            <a:pPr algn="just"/>
            <a:r>
              <a:rPr lang="fil-PH" dirty="0" smtClean="0"/>
              <a:t>School participation is minimal / indirect and only to the extent that the division office require or involve the schools in activities related to this financial management function</a:t>
            </a:r>
            <a:endParaRPr lang="fil-PH" dirty="0"/>
          </a:p>
        </p:txBody>
      </p:sp>
      <p:sp>
        <p:nvSpPr>
          <p:cNvPr id="7" name="Slide Number Placeholder 6"/>
          <p:cNvSpPr>
            <a:spLocks noGrp="1"/>
          </p:cNvSpPr>
          <p:nvPr>
            <p:ph type="sldNum" sz="quarter" idx="11"/>
          </p:nvPr>
        </p:nvSpPr>
        <p:spPr/>
        <p:txBody>
          <a:bodyPr/>
          <a:lstStyle/>
          <a:p>
            <a:fld id="{40CEB23D-5D9C-424D-A4B8-74E3F10BC318}" type="slidenum">
              <a:rPr lang="fil-PH" smtClean="0"/>
              <a:pPr/>
              <a:t>45</a:t>
            </a:fld>
            <a:endParaRPr lang="fil-PH" dirty="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fil-PH" dirty="0" smtClean="0"/>
              <a:t>Flowcharts on Inventory and PPE</a:t>
            </a:r>
            <a:endParaRPr lang="fil-PH" dirty="0"/>
          </a:p>
        </p:txBody>
      </p:sp>
      <p:sp>
        <p:nvSpPr>
          <p:cNvPr id="3" name="Content Placeholder 2"/>
          <p:cNvSpPr>
            <a:spLocks noGrp="1"/>
          </p:cNvSpPr>
          <p:nvPr>
            <p:ph idx="1"/>
          </p:nvPr>
        </p:nvSpPr>
        <p:spPr/>
        <p:txBody>
          <a:bodyPr anchor="t"/>
          <a:lstStyle/>
          <a:p>
            <a:pPr lvl="1">
              <a:buFont typeface="Wingdings" pitchFamily="2" charset="2"/>
              <a:buChar char="Ø"/>
            </a:pPr>
            <a:endParaRPr lang="fil-PH" dirty="0" smtClean="0">
              <a:solidFill>
                <a:srgbClr val="9933FF"/>
              </a:solidFill>
            </a:endParaRPr>
          </a:p>
          <a:p>
            <a:pPr lvl="1">
              <a:buFont typeface="Wingdings" pitchFamily="2" charset="2"/>
              <a:buChar char="Ø"/>
            </a:pPr>
            <a:r>
              <a:rPr lang="fil-PH" dirty="0" smtClean="0">
                <a:solidFill>
                  <a:srgbClr val="9933FF"/>
                </a:solidFill>
                <a:hlinkClick r:id="rId3" action="ppaction://hlinkfile"/>
              </a:rPr>
              <a:t>Inventory Receipt, Inspection and Acceptance</a:t>
            </a:r>
            <a:endParaRPr lang="fil-PH" dirty="0" smtClean="0">
              <a:solidFill>
                <a:srgbClr val="9933FF"/>
              </a:solidFill>
            </a:endParaRPr>
          </a:p>
          <a:p>
            <a:pPr lvl="1">
              <a:buFont typeface="Wingdings" pitchFamily="2" charset="2"/>
              <a:buChar char="Ø"/>
            </a:pPr>
            <a:r>
              <a:rPr lang="fil-PH" dirty="0" smtClean="0">
                <a:solidFill>
                  <a:srgbClr val="9933FF"/>
                </a:solidFill>
                <a:hlinkClick r:id="rId4" action="ppaction://hlinkfile"/>
              </a:rPr>
              <a:t>Inventory Requisition and Issuance</a:t>
            </a:r>
            <a:endParaRPr lang="fil-PH" dirty="0" smtClean="0">
              <a:solidFill>
                <a:srgbClr val="9933FF"/>
              </a:solidFill>
            </a:endParaRPr>
          </a:p>
          <a:p>
            <a:pPr lvl="1">
              <a:buFont typeface="Wingdings" pitchFamily="2" charset="2"/>
              <a:buChar char="Ø"/>
            </a:pPr>
            <a:r>
              <a:rPr lang="fil-PH" dirty="0" smtClean="0">
                <a:solidFill>
                  <a:srgbClr val="9933FF"/>
                </a:solidFill>
                <a:hlinkClick r:id="rId5" action="ppaction://hlinkfile"/>
              </a:rPr>
              <a:t>PPE Receipt, Inspection and Acceptance</a:t>
            </a:r>
            <a:endParaRPr lang="fil-PH" dirty="0" smtClean="0">
              <a:solidFill>
                <a:srgbClr val="9933FF"/>
              </a:solidFill>
            </a:endParaRPr>
          </a:p>
          <a:p>
            <a:pPr lvl="1">
              <a:buFont typeface="Wingdings" pitchFamily="2" charset="2"/>
              <a:buChar char="Ø"/>
            </a:pPr>
            <a:r>
              <a:rPr lang="fil-PH" dirty="0" smtClean="0">
                <a:solidFill>
                  <a:srgbClr val="9933FF"/>
                </a:solidFill>
                <a:hlinkClick r:id="rId6" action="ppaction://hlinkfile"/>
              </a:rPr>
              <a:t>PPE Requisition and Issuance</a:t>
            </a:r>
            <a:endParaRPr lang="fil-PH" dirty="0" smtClean="0">
              <a:solidFill>
                <a:srgbClr val="9933FF"/>
              </a:solidFill>
            </a:endParaRPr>
          </a:p>
          <a:p>
            <a:pPr marL="457200" lvl="1" indent="0">
              <a:buNone/>
            </a:pPr>
            <a:endParaRPr lang="fil-PH" dirty="0">
              <a:solidFill>
                <a:srgbClr val="9933FF"/>
              </a:solidFill>
            </a:endParaRPr>
          </a:p>
        </p:txBody>
      </p:sp>
      <p:sp>
        <p:nvSpPr>
          <p:cNvPr id="4" name="Slide Number Placeholder 3"/>
          <p:cNvSpPr>
            <a:spLocks noGrp="1"/>
          </p:cNvSpPr>
          <p:nvPr>
            <p:ph type="sldNum" sz="quarter" idx="4"/>
          </p:nvPr>
        </p:nvSpPr>
        <p:spPr/>
        <p:txBody>
          <a:bodyPr/>
          <a:lstStyle/>
          <a:p>
            <a:fld id="{40CEB23D-5D9C-424D-A4B8-74E3F10BC318}" type="slidenum">
              <a:rPr lang="fil-PH" smtClean="0"/>
              <a:pPr/>
              <a:t>46</a:t>
            </a:fld>
            <a:endParaRPr lang="fil-PH" dirty="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fil-PH" sz="3600" dirty="0" smtClean="0"/>
              <a:t>DERECOGNITION OF INVENTORY/PPE</a:t>
            </a:r>
            <a:endParaRPr lang="fil-PH" sz="3600" dirty="0"/>
          </a:p>
        </p:txBody>
      </p:sp>
      <p:sp>
        <p:nvSpPr>
          <p:cNvPr id="3" name="Content Placeholder 2"/>
          <p:cNvSpPr>
            <a:spLocks noGrp="1"/>
          </p:cNvSpPr>
          <p:nvPr>
            <p:ph idx="1"/>
          </p:nvPr>
        </p:nvSpPr>
        <p:spPr/>
        <p:txBody>
          <a:bodyPr>
            <a:normAutofit fontScale="92500" lnSpcReduction="10000"/>
          </a:bodyPr>
          <a:lstStyle/>
          <a:p>
            <a:pPr algn="just"/>
            <a:r>
              <a:rPr lang="en-US" dirty="0" smtClean="0"/>
              <a:t>Disposal procedures of unserviceable property shall be in accordance with applicable rules and regulations on </a:t>
            </a:r>
            <a:r>
              <a:rPr lang="en-US" i="1" dirty="0" smtClean="0"/>
              <a:t>Supply and Property Management Manual</a:t>
            </a:r>
            <a:r>
              <a:rPr lang="en-US" dirty="0" smtClean="0"/>
              <a:t>, and </a:t>
            </a:r>
            <a:r>
              <a:rPr lang="en-US" i="1" u="sng" dirty="0" smtClean="0">
                <a:hlinkClick r:id="rId3" action="ppaction://hlinkfile"/>
              </a:rPr>
              <a:t>Sec. 79 of P.D. No. 1445</a:t>
            </a:r>
            <a:r>
              <a:rPr lang="en-US" dirty="0" smtClean="0">
                <a:hlinkClick r:id="rId3" action="ppaction://hlinkfile"/>
              </a:rPr>
              <a:t>.</a:t>
            </a:r>
            <a:r>
              <a:rPr lang="en-US" dirty="0" smtClean="0"/>
              <a:t> </a:t>
            </a:r>
          </a:p>
          <a:p>
            <a:endParaRPr lang="en-US" dirty="0" smtClean="0"/>
          </a:p>
          <a:p>
            <a:pPr algn="just"/>
            <a:r>
              <a:rPr lang="fil-PH" dirty="0" smtClean="0"/>
              <a:t>Original Copy of </a:t>
            </a:r>
            <a:r>
              <a:rPr lang="fil-PH" i="1" u="sng" dirty="0" smtClean="0"/>
              <a:t>Inventory and Inspection Report of Unserviceable Property (</a:t>
            </a:r>
            <a:r>
              <a:rPr lang="fil-PH" i="1" u="sng" dirty="0" smtClean="0">
                <a:solidFill>
                  <a:srgbClr val="9933FF"/>
                </a:solidFill>
                <a:hlinkClick r:id="rId4" action="ppaction://hlinkfile"/>
              </a:rPr>
              <a:t>Appendix 74 (form),</a:t>
            </a:r>
            <a:r>
              <a:rPr lang="fil-PH" i="1" dirty="0" smtClean="0">
                <a:solidFill>
                  <a:srgbClr val="9933FF"/>
                </a:solidFill>
                <a:hlinkClick r:id="rId4" action="ppaction://hlinkfile"/>
              </a:rPr>
              <a:t>  </a:t>
            </a:r>
            <a:r>
              <a:rPr lang="fil-PH" i="1" u="sng" dirty="0" smtClean="0">
                <a:hlinkClick r:id="rId4" action="ppaction://hlinkfile"/>
              </a:rPr>
              <a:t>Appendix 74 (instruction</a:t>
            </a:r>
            <a:r>
              <a:rPr lang="fil-PH" i="1" u="sng" dirty="0" smtClean="0"/>
              <a:t>)</a:t>
            </a:r>
            <a:r>
              <a:rPr lang="fil-PH" dirty="0" smtClean="0"/>
              <a:t> will be submitted to Accounting Division as basis of adjusting the affected accounts </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47</a:t>
            </a:fld>
            <a:endParaRPr lang="fil-PH" dirty="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AGRICULTURE</a:t>
            </a:r>
            <a:endParaRPr lang="fil-PH" dirty="0"/>
          </a:p>
        </p:txBody>
      </p:sp>
      <p:sp>
        <p:nvSpPr>
          <p:cNvPr id="3" name="Content Placeholder 2"/>
          <p:cNvSpPr>
            <a:spLocks noGrp="1"/>
          </p:cNvSpPr>
          <p:nvPr>
            <p:ph idx="1"/>
          </p:nvPr>
        </p:nvSpPr>
        <p:spPr>
          <a:xfrm>
            <a:off x="457200" y="1295401"/>
            <a:ext cx="8229600" cy="4343400"/>
          </a:xfrm>
        </p:spPr>
        <p:txBody>
          <a:bodyPr>
            <a:normAutofit fontScale="92500" lnSpcReduction="10000"/>
          </a:bodyPr>
          <a:lstStyle/>
          <a:p>
            <a:pPr>
              <a:buNone/>
            </a:pPr>
            <a:r>
              <a:rPr lang="fil-PH" dirty="0" smtClean="0"/>
              <a:t>AGRICULTURAL ACTIVITY</a:t>
            </a:r>
          </a:p>
          <a:p>
            <a:pPr>
              <a:buNone/>
            </a:pPr>
            <a:r>
              <a:rPr lang="fil-PH" sz="2400" dirty="0" smtClean="0"/>
              <a:t>  </a:t>
            </a:r>
          </a:p>
          <a:p>
            <a:pPr algn="just"/>
            <a:r>
              <a:rPr lang="en-US" dirty="0" smtClean="0"/>
              <a:t>is the management by an entity of the biological transformation and harvest of biological assets for sale, including exchange or non-exchange transactions,</a:t>
            </a:r>
          </a:p>
          <a:p>
            <a:pPr algn="just"/>
            <a:r>
              <a:rPr lang="en-US" dirty="0" smtClean="0"/>
              <a:t>for conversion into agricultural produce, </a:t>
            </a:r>
          </a:p>
          <a:p>
            <a:pPr algn="just"/>
            <a:r>
              <a:rPr lang="en-US" dirty="0" smtClean="0"/>
              <a:t>or into additional biological assets. </a:t>
            </a:r>
          </a:p>
          <a:p>
            <a:pPr algn="just">
              <a:buNone/>
            </a:pPr>
            <a:r>
              <a:rPr lang="en-US" dirty="0" smtClean="0"/>
              <a:t> </a:t>
            </a:r>
            <a:r>
              <a:rPr lang="en-US" sz="2600" i="1" dirty="0" smtClean="0"/>
              <a:t>  (Par. 9, PPSAS 27) </a:t>
            </a:r>
            <a:endParaRPr lang="en-US" i="1" dirty="0" smtClean="0"/>
          </a:p>
        </p:txBody>
      </p:sp>
      <p:sp>
        <p:nvSpPr>
          <p:cNvPr id="4" name="Slide Number Placeholder 3"/>
          <p:cNvSpPr>
            <a:spLocks noGrp="1"/>
          </p:cNvSpPr>
          <p:nvPr>
            <p:ph type="sldNum" sz="quarter" idx="4"/>
          </p:nvPr>
        </p:nvSpPr>
        <p:spPr/>
        <p:txBody>
          <a:bodyPr/>
          <a:lstStyle/>
          <a:p>
            <a:fld id="{40CEB23D-5D9C-424D-A4B8-74E3F10BC318}" type="slidenum">
              <a:rPr lang="fil-PH" smtClean="0"/>
              <a:pPr/>
              <a:t>48</a:t>
            </a:fld>
            <a:endParaRPr lang="fil-PH" dirty="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620490"/>
            <a:ext cx="2997200" cy="22479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50" y="1752600"/>
            <a:ext cx="2609850" cy="1752600"/>
          </a:xfrm>
          <a:prstGeom prst="rect">
            <a:avLst/>
          </a:prstGeom>
        </p:spPr>
      </p:pic>
      <p:sp>
        <p:nvSpPr>
          <p:cNvPr id="2" name="Title 1"/>
          <p:cNvSpPr>
            <a:spLocks noGrp="1"/>
          </p:cNvSpPr>
          <p:nvPr>
            <p:ph type="title"/>
          </p:nvPr>
        </p:nvSpPr>
        <p:spPr/>
        <p:txBody>
          <a:bodyPr/>
          <a:lstStyle/>
          <a:p>
            <a:r>
              <a:rPr lang="fil-PH" dirty="0" smtClean="0"/>
              <a:t>BIOLOGICAL ASSETS</a:t>
            </a:r>
            <a:endParaRPr lang="fil-PH" dirty="0"/>
          </a:p>
        </p:txBody>
      </p:sp>
      <p:sp>
        <p:nvSpPr>
          <p:cNvPr id="3" name="Content Placeholder 2"/>
          <p:cNvSpPr>
            <a:spLocks noGrp="1"/>
          </p:cNvSpPr>
          <p:nvPr>
            <p:ph idx="1"/>
          </p:nvPr>
        </p:nvSpPr>
        <p:spPr>
          <a:xfrm>
            <a:off x="366906" y="1013594"/>
            <a:ext cx="8229600" cy="1051027"/>
          </a:xfrm>
        </p:spPr>
        <p:txBody>
          <a:bodyPr>
            <a:normAutofit lnSpcReduction="10000"/>
          </a:bodyPr>
          <a:lstStyle/>
          <a:p>
            <a:r>
              <a:rPr lang="en-US" dirty="0" smtClean="0"/>
              <a:t>is a living animal or plant. (</a:t>
            </a:r>
            <a:r>
              <a:rPr lang="en-US" i="1" dirty="0" smtClean="0"/>
              <a:t>Par. 9, PPSAS 27) </a:t>
            </a:r>
          </a:p>
          <a:p>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49</a:t>
            </a:fld>
            <a:endParaRPr lang="fil-PH" dirty="0"/>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98656" y="4724400"/>
            <a:ext cx="2769144" cy="183770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39000" y="1981200"/>
            <a:ext cx="1921644" cy="256219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362200" y="1697327"/>
            <a:ext cx="2501650" cy="174802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960795" y="4065936"/>
            <a:ext cx="3287605" cy="2182464"/>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72000" y="2349381"/>
            <a:ext cx="2695575" cy="1524000"/>
          </a:xfrm>
          <a:prstGeom prst="rect">
            <a:avLst/>
          </a:prstGeo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pPr algn="l"/>
            <a:r>
              <a:rPr lang="fil-PH" sz="3200" dirty="0" smtClean="0"/>
              <a:t>con’t... </a:t>
            </a:r>
            <a:br>
              <a:rPr lang="fil-PH" sz="3200" dirty="0" smtClean="0"/>
            </a:br>
            <a:r>
              <a:rPr lang="fil-PH" sz="3200" dirty="0" smtClean="0"/>
              <a:t>School-Based Financial Management (SBFM)</a:t>
            </a:r>
            <a:endParaRPr lang="fil-PH" sz="3200" dirty="0"/>
          </a:p>
        </p:txBody>
      </p:sp>
      <p:graphicFrame>
        <p:nvGraphicFramePr>
          <p:cNvPr id="5" name="Content Placeholder 4"/>
          <p:cNvGraphicFramePr>
            <a:graphicFrameLocks noGrp="1"/>
          </p:cNvGraphicFramePr>
          <p:nvPr>
            <p:ph idx="1"/>
          </p:nvPr>
        </p:nvGraphicFramePr>
        <p:xfrm>
          <a:off x="457200" y="1600200"/>
          <a:ext cx="8229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40CEB23D-5D9C-424D-A4B8-74E3F10BC318}" type="slidenum">
              <a:rPr lang="fil-PH" smtClean="0"/>
              <a:pPr/>
              <a:t>5</a:t>
            </a:fld>
            <a:endParaRPr lang="fil-PH" dirty="0"/>
          </a:p>
        </p:txBody>
      </p:sp>
      <p:sp>
        <p:nvSpPr>
          <p:cNvPr id="7" name="TextBox 6"/>
          <p:cNvSpPr txBox="1"/>
          <p:nvPr/>
        </p:nvSpPr>
        <p:spPr>
          <a:xfrm>
            <a:off x="304800" y="1066800"/>
            <a:ext cx="8534400" cy="369332"/>
          </a:xfrm>
          <a:prstGeom prst="rect">
            <a:avLst/>
          </a:prstGeom>
          <a:noFill/>
        </p:spPr>
        <p:txBody>
          <a:bodyPr wrap="square" rtlCol="0">
            <a:spAutoFit/>
          </a:bodyPr>
          <a:lstStyle/>
          <a:p>
            <a:r>
              <a:rPr lang="fil-PH" dirty="0" smtClean="0"/>
              <a:t>Activities involved in SBFM are the following, but are not limited to:</a:t>
            </a:r>
            <a:endParaRPr lang="fil-PH" dirty="0"/>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fil-PH" b="1" cap="all" dirty="0" smtClean="0">
                <a:ln w="0"/>
                <a:effectLst>
                  <a:reflection blurRad="12700" stA="50000" endPos="50000" dist="5000" dir="5400000" sy="-100000" rotWithShape="0"/>
                </a:effectLst>
              </a:rPr>
              <a:t>Classification of Biological Assets</a:t>
            </a:r>
          </a:p>
        </p:txBody>
      </p:sp>
      <p:sp>
        <p:nvSpPr>
          <p:cNvPr id="3" name="Text Placeholder 2"/>
          <p:cNvSpPr>
            <a:spLocks noGrp="1"/>
          </p:cNvSpPr>
          <p:nvPr>
            <p:ph type="body" idx="1"/>
          </p:nvPr>
        </p:nvSpPr>
        <p:spPr>
          <a:xfrm>
            <a:off x="457200" y="1295400"/>
            <a:ext cx="4040188" cy="68580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fil-PH" sz="3600" dirty="0" smtClean="0"/>
              <a:t>Consumable </a:t>
            </a:r>
          </a:p>
        </p:txBody>
      </p:sp>
      <p:sp>
        <p:nvSpPr>
          <p:cNvPr id="4" name="Content Placeholder 3"/>
          <p:cNvSpPr>
            <a:spLocks noGrp="1"/>
          </p:cNvSpPr>
          <p:nvPr>
            <p:ph sz="half" idx="2"/>
          </p:nvPr>
        </p:nvSpPr>
        <p:spPr>
          <a:xfrm>
            <a:off x="457200" y="1981200"/>
            <a:ext cx="4040188" cy="2743200"/>
          </a:xfrm>
        </p:spPr>
        <p:style>
          <a:lnRef idx="2">
            <a:schemeClr val="accent5"/>
          </a:lnRef>
          <a:fillRef idx="1">
            <a:schemeClr val="lt1"/>
          </a:fillRef>
          <a:effectRef idx="0">
            <a:schemeClr val="accent5"/>
          </a:effectRef>
          <a:fontRef idx="minor">
            <a:schemeClr val="dk1"/>
          </a:fontRef>
        </p:style>
        <p:txBody>
          <a:bodyPr/>
          <a:lstStyle/>
          <a:p>
            <a:pPr algn="just">
              <a:buFont typeface="Wingdings" pitchFamily="2" charset="2"/>
              <a:buChar char="§"/>
            </a:pPr>
            <a:r>
              <a:rPr lang="en-US" dirty="0" smtClean="0"/>
              <a:t>Held for harvest as agricultural produce or for sale or distribution at no charge or for a nominal charge </a:t>
            </a:r>
            <a:endParaRPr lang="fil-PH" dirty="0"/>
          </a:p>
        </p:txBody>
      </p:sp>
      <p:sp>
        <p:nvSpPr>
          <p:cNvPr id="5" name="Text Placeholder 4"/>
          <p:cNvSpPr>
            <a:spLocks noGrp="1"/>
          </p:cNvSpPr>
          <p:nvPr>
            <p:ph type="body" sz="quarter" idx="3"/>
          </p:nvPr>
        </p:nvSpPr>
        <p:spPr>
          <a:xfrm>
            <a:off x="4645025" y="1295400"/>
            <a:ext cx="4041775" cy="68580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fil-PH" sz="3600" dirty="0" smtClean="0"/>
              <a:t>Bearer</a:t>
            </a:r>
          </a:p>
        </p:txBody>
      </p:sp>
      <p:sp>
        <p:nvSpPr>
          <p:cNvPr id="6" name="Content Placeholder 5"/>
          <p:cNvSpPr>
            <a:spLocks noGrp="1"/>
          </p:cNvSpPr>
          <p:nvPr>
            <p:ph sz="quarter" idx="4"/>
          </p:nvPr>
        </p:nvSpPr>
        <p:spPr>
          <a:xfrm>
            <a:off x="4645025" y="1981200"/>
            <a:ext cx="4041775" cy="2743200"/>
          </a:xfrm>
        </p:spPr>
        <p:style>
          <a:lnRef idx="2">
            <a:schemeClr val="accent5"/>
          </a:lnRef>
          <a:fillRef idx="1">
            <a:schemeClr val="lt1"/>
          </a:fillRef>
          <a:effectRef idx="0">
            <a:schemeClr val="accent5"/>
          </a:effectRef>
          <a:fontRef idx="minor">
            <a:schemeClr val="dk1"/>
          </a:fontRef>
        </p:style>
        <p:txBody>
          <a:bodyPr>
            <a:normAutofit/>
          </a:bodyPr>
          <a:lstStyle/>
          <a:p>
            <a:pPr algn="just">
              <a:buFont typeface="Wingdings" pitchFamily="2" charset="2"/>
              <a:buChar char="§"/>
            </a:pPr>
            <a:r>
              <a:rPr lang="en-US" dirty="0" smtClean="0"/>
              <a:t>Used repeatedly or continuously for more than one year in an agricultural activity </a:t>
            </a:r>
          </a:p>
          <a:p>
            <a:pPr algn="just"/>
            <a:r>
              <a:rPr lang="fil-PH" dirty="0" smtClean="0"/>
              <a:t>Self - generating </a:t>
            </a:r>
          </a:p>
        </p:txBody>
      </p:sp>
      <p:sp>
        <p:nvSpPr>
          <p:cNvPr id="7" name="Slide Number Placeholder 6"/>
          <p:cNvSpPr>
            <a:spLocks noGrp="1"/>
          </p:cNvSpPr>
          <p:nvPr>
            <p:ph type="sldNum" sz="quarter" idx="11"/>
          </p:nvPr>
        </p:nvSpPr>
        <p:spPr/>
        <p:txBody>
          <a:bodyPr/>
          <a:lstStyle/>
          <a:p>
            <a:fld id="{40CEB23D-5D9C-424D-A4B8-74E3F10BC318}" type="slidenum">
              <a:rPr lang="fil-PH" smtClean="0"/>
              <a:pPr/>
              <a:t>50</a:t>
            </a:fld>
            <a:endParaRPr lang="fil-PH" dirty="0"/>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36324" y="1773494"/>
            <a:ext cx="2166853" cy="3255706"/>
          </a:xfrm>
          <a:prstGeom prst="rect">
            <a:avLst/>
          </a:prstGeom>
        </p:spPr>
      </p:pic>
      <p:sp>
        <p:nvSpPr>
          <p:cNvPr id="2" name="Title 1"/>
          <p:cNvSpPr>
            <a:spLocks noGrp="1"/>
          </p:cNvSpPr>
          <p:nvPr>
            <p:ph type="title"/>
          </p:nvPr>
        </p:nvSpPr>
        <p:spPr/>
        <p:txBody>
          <a:bodyPr/>
          <a:lstStyle/>
          <a:p>
            <a:r>
              <a:rPr lang="fil-PH" dirty="0" smtClean="0"/>
              <a:t>AGRICULTURAL PRODUCE</a:t>
            </a:r>
            <a:endParaRPr lang="fil-PH" dirty="0"/>
          </a:p>
        </p:txBody>
      </p:sp>
      <p:sp>
        <p:nvSpPr>
          <p:cNvPr id="3" name="Content Placeholder 2"/>
          <p:cNvSpPr>
            <a:spLocks noGrp="1"/>
          </p:cNvSpPr>
          <p:nvPr>
            <p:ph idx="1"/>
          </p:nvPr>
        </p:nvSpPr>
        <p:spPr>
          <a:xfrm>
            <a:off x="331127" y="876300"/>
            <a:ext cx="8229600" cy="990600"/>
          </a:xfrm>
        </p:spPr>
        <p:txBody>
          <a:bodyPr>
            <a:normAutofit fontScale="92500" lnSpcReduction="10000"/>
          </a:bodyPr>
          <a:lstStyle/>
          <a:p>
            <a:r>
              <a:rPr lang="en-US" dirty="0" smtClean="0"/>
              <a:t>the harvested product of the entity’s biological assets </a:t>
            </a:r>
            <a:r>
              <a:rPr lang="fil-PH" sz="2800" dirty="0" smtClean="0"/>
              <a:t>(</a:t>
            </a:r>
            <a:r>
              <a:rPr lang="fil-PH" sz="2800" i="1" dirty="0" smtClean="0"/>
              <a:t>Par. 9, PPSAS 27) </a:t>
            </a:r>
            <a:endParaRPr lang="fil-PH" i="1" dirty="0" smtClean="0"/>
          </a:p>
          <a:p>
            <a:pPr>
              <a:buNone/>
            </a:pPr>
            <a:endParaRPr lang="en-US" dirty="0" smtClean="0"/>
          </a:p>
          <a:p>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51</a:t>
            </a:fld>
            <a:endParaRPr lang="fil-PH" dirty="0"/>
          </a:p>
        </p:txBody>
      </p:sp>
      <p:pic>
        <p:nvPicPr>
          <p:cNvPr id="8" name="Picture 7" descr="ekolo.jpg"/>
          <p:cNvPicPr>
            <a:picLocks noChangeAspect="1"/>
          </p:cNvPicPr>
          <p:nvPr/>
        </p:nvPicPr>
        <p:blipFill>
          <a:blip r:embed="rId3" cstate="print"/>
          <a:stretch>
            <a:fillRect/>
          </a:stretch>
        </p:blipFill>
        <p:spPr>
          <a:xfrm>
            <a:off x="6019800" y="4572000"/>
            <a:ext cx="2973659" cy="1981200"/>
          </a:xfrm>
          <a:prstGeom prst="rect">
            <a:avLst/>
          </a:prstGeom>
        </p:spPr>
      </p:pic>
      <p:pic>
        <p:nvPicPr>
          <p:cNvPr id="10" name="Picture 9" descr="11082873-large.jpg"/>
          <p:cNvPicPr>
            <a:picLocks noChangeAspect="1"/>
          </p:cNvPicPr>
          <p:nvPr/>
        </p:nvPicPr>
        <p:blipFill>
          <a:blip r:embed="rId4" cstate="print"/>
          <a:stretch>
            <a:fillRect/>
          </a:stretch>
        </p:blipFill>
        <p:spPr>
          <a:xfrm>
            <a:off x="2800026" y="4572000"/>
            <a:ext cx="3067374"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19800" y="1755977"/>
            <a:ext cx="2854957" cy="1901623"/>
          </a:xfrm>
          <a:prstGeom prst="rect">
            <a:avLst/>
          </a:prstGeom>
        </p:spPr>
      </p:pic>
      <p:pic>
        <p:nvPicPr>
          <p:cNvPr id="7" name="Picture 6" descr="coconut1imagecopyrightednandyala.org.jpg"/>
          <p:cNvPicPr>
            <a:picLocks noChangeAspect="1"/>
          </p:cNvPicPr>
          <p:nvPr/>
        </p:nvPicPr>
        <p:blipFill>
          <a:blip r:embed="rId6" cstate="print"/>
          <a:stretch>
            <a:fillRect/>
          </a:stretch>
        </p:blipFill>
        <p:spPr>
          <a:xfrm>
            <a:off x="6858000" y="3276600"/>
            <a:ext cx="2228850" cy="13716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6200" y="4350385"/>
            <a:ext cx="3124200" cy="2160905"/>
          </a:xfrm>
          <a:prstGeom prst="rect">
            <a:avLst/>
          </a:prstGeom>
        </p:spPr>
      </p:pic>
      <p:pic>
        <p:nvPicPr>
          <p:cNvPr id="5" name="Picture 4" descr="fruits.jpg"/>
          <p:cNvPicPr>
            <a:picLocks noChangeAspect="1"/>
          </p:cNvPicPr>
          <p:nvPr/>
        </p:nvPicPr>
        <p:blipFill>
          <a:blip r:embed="rId8" cstate="print"/>
          <a:stretch>
            <a:fillRect/>
          </a:stretch>
        </p:blipFill>
        <p:spPr>
          <a:xfrm>
            <a:off x="72024" y="1905000"/>
            <a:ext cx="3661776" cy="2938462"/>
          </a:xfrm>
          <a:prstGeom prst="rect">
            <a:avLst/>
          </a:prstGeom>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fil-PH" sz="2800" dirty="0" smtClean="0"/>
              <a:t>Example of Biological Asset,</a:t>
            </a:r>
            <a:br>
              <a:rPr lang="fil-PH" sz="2800" dirty="0" smtClean="0"/>
            </a:br>
            <a:r>
              <a:rPr lang="fil-PH" sz="2800" dirty="0" smtClean="0"/>
              <a:t>Agricultural Produce and Products</a:t>
            </a:r>
            <a:endParaRPr lang="fil-PH" sz="2800"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52</a:t>
            </a:fld>
            <a:endParaRPr lang="fil-PH" dirty="0"/>
          </a:p>
        </p:txBody>
      </p:sp>
      <p:pic>
        <p:nvPicPr>
          <p:cNvPr id="5" name="Picture 4" descr="Capture11.JPG"/>
          <p:cNvPicPr>
            <a:picLocks noChangeAspect="1"/>
          </p:cNvPicPr>
          <p:nvPr/>
        </p:nvPicPr>
        <p:blipFill>
          <a:blip r:embed="rId2" cstate="print"/>
          <a:stretch>
            <a:fillRect/>
          </a:stretch>
        </p:blipFill>
        <p:spPr>
          <a:xfrm>
            <a:off x="257175" y="1209675"/>
            <a:ext cx="8629650" cy="5114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Measurement </a:t>
            </a:r>
            <a:endParaRPr lang="fil-PH" dirty="0"/>
          </a:p>
        </p:txBody>
      </p:sp>
      <p:sp>
        <p:nvSpPr>
          <p:cNvPr id="3" name="Content Placeholder 2"/>
          <p:cNvSpPr>
            <a:spLocks noGrp="1"/>
          </p:cNvSpPr>
          <p:nvPr>
            <p:ph idx="1"/>
          </p:nvPr>
        </p:nvSpPr>
        <p:spPr>
          <a:xfrm>
            <a:off x="457200" y="1295401"/>
            <a:ext cx="8229600" cy="685800"/>
          </a:xfrm>
        </p:spPr>
        <p:txBody>
          <a:bodyPr/>
          <a:lstStyle/>
          <a:p>
            <a:pPr>
              <a:buNone/>
            </a:pPr>
            <a:r>
              <a:rPr lang="fil-PH" dirty="0" smtClean="0"/>
              <a:t>A. Biological Assets</a:t>
            </a:r>
          </a:p>
          <a:p>
            <a:endParaRPr lang="fil-PH" dirty="0" smtClean="0"/>
          </a:p>
          <a:p>
            <a:pPr>
              <a:buNone/>
            </a:pP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53</a:t>
            </a:fld>
            <a:endParaRPr lang="fil-PH" dirty="0"/>
          </a:p>
        </p:txBody>
      </p:sp>
      <p:graphicFrame>
        <p:nvGraphicFramePr>
          <p:cNvPr id="5" name="Diagram 4"/>
          <p:cNvGraphicFramePr/>
          <p:nvPr/>
        </p:nvGraphicFramePr>
        <p:xfrm>
          <a:off x="609600" y="1981200"/>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con’t... Measurement </a:t>
            </a:r>
            <a:endParaRPr lang="fil-PH" dirty="0"/>
          </a:p>
        </p:txBody>
      </p:sp>
      <p:sp>
        <p:nvSpPr>
          <p:cNvPr id="3" name="Content Placeholder 2"/>
          <p:cNvSpPr>
            <a:spLocks noGrp="1"/>
          </p:cNvSpPr>
          <p:nvPr>
            <p:ph idx="1"/>
          </p:nvPr>
        </p:nvSpPr>
        <p:spPr>
          <a:xfrm>
            <a:off x="457200" y="1295401"/>
            <a:ext cx="8229600" cy="838200"/>
          </a:xfrm>
        </p:spPr>
        <p:txBody>
          <a:bodyPr/>
          <a:lstStyle/>
          <a:p>
            <a:pPr>
              <a:buNone/>
            </a:pPr>
            <a:r>
              <a:rPr lang="fil-PH" dirty="0" smtClean="0"/>
              <a:t>B. Agricultural Produce</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54</a:t>
            </a:fld>
            <a:endParaRPr lang="fil-PH" dirty="0"/>
          </a:p>
        </p:txBody>
      </p:sp>
      <p:graphicFrame>
        <p:nvGraphicFramePr>
          <p:cNvPr id="5" name="Diagram 4"/>
          <p:cNvGraphicFramePr/>
          <p:nvPr>
            <p:extLst>
              <p:ext uri="{D42A27DB-BD31-4B8C-83A1-F6EECF244321}">
                <p14:modId xmlns:p14="http://schemas.microsoft.com/office/powerpoint/2010/main" xmlns="" val="821734616"/>
              </p:ext>
            </p:extLst>
          </p:nvPr>
        </p:nvGraphicFramePr>
        <p:xfrm>
          <a:off x="609600" y="1981200"/>
          <a:ext cx="7620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Determination of Fair Value</a:t>
            </a:r>
            <a:endParaRPr lang="fil-PH" dirty="0"/>
          </a:p>
        </p:txBody>
      </p:sp>
      <p:graphicFrame>
        <p:nvGraphicFramePr>
          <p:cNvPr id="5" name="Content Placeholder 4"/>
          <p:cNvGraphicFramePr>
            <a:graphicFrameLocks noGrp="1"/>
          </p:cNvGraphicFramePr>
          <p:nvPr>
            <p:ph idx="1"/>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40CEB23D-5D9C-424D-A4B8-74E3F10BC318}" type="slidenum">
              <a:rPr lang="fil-PH" smtClean="0"/>
              <a:pPr/>
              <a:t>55</a:t>
            </a:fld>
            <a:endParaRPr lang="fil-PH" dirty="0"/>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fil-PH" dirty="0" smtClean="0"/>
              <a:t>con’t... Determination of Fair Value</a:t>
            </a:r>
            <a:endParaRPr lang="fil-PH" dirty="0"/>
          </a:p>
        </p:txBody>
      </p:sp>
      <p:sp>
        <p:nvSpPr>
          <p:cNvPr id="3" name="Content Placeholder 2"/>
          <p:cNvSpPr>
            <a:spLocks noGrp="1"/>
          </p:cNvSpPr>
          <p:nvPr>
            <p:ph idx="1"/>
          </p:nvPr>
        </p:nvSpPr>
        <p:spPr>
          <a:xfrm>
            <a:off x="457200" y="1295401"/>
            <a:ext cx="8229600" cy="685800"/>
          </a:xfrm>
        </p:spPr>
        <p:txBody>
          <a:bodyPr/>
          <a:lstStyle/>
          <a:p>
            <a:pPr>
              <a:buNone/>
            </a:pPr>
            <a:r>
              <a:rPr lang="fil-PH" dirty="0" smtClean="0"/>
              <a:t>If an active market does not exist:</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56</a:t>
            </a:fld>
            <a:endParaRPr lang="fil-PH" dirty="0"/>
          </a:p>
        </p:txBody>
      </p:sp>
      <p:graphicFrame>
        <p:nvGraphicFramePr>
          <p:cNvPr id="5" name="Diagram 4"/>
          <p:cNvGraphicFramePr/>
          <p:nvPr/>
        </p:nvGraphicFramePr>
        <p:xfrm>
          <a:off x="9906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fil-PH" sz="4000" dirty="0" smtClean="0"/>
              <a:t>PHYSICAL AND FINANCIAL REPORTING</a:t>
            </a:r>
            <a:endParaRPr lang="fil-PH" sz="4000"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57</a:t>
            </a:fld>
            <a:endParaRPr lang="fil-PH" dirty="0"/>
          </a:p>
        </p:txBody>
      </p:sp>
      <p:graphicFrame>
        <p:nvGraphicFramePr>
          <p:cNvPr id="6" name="Content Placeholder 5"/>
          <p:cNvGraphicFramePr>
            <a:graphicFrameLocks/>
          </p:cNvGraphicFramePr>
          <p:nvPr/>
        </p:nvGraphicFramePr>
        <p:xfrm>
          <a:off x="457200" y="1295401"/>
          <a:ext cx="81534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fil-PH" sz="2800" dirty="0" smtClean="0"/>
              <a:t>con’t... PHYSICAL AND FINANCIAL REPORTING</a:t>
            </a:r>
            <a:endParaRPr lang="fil-PH" sz="2800" dirty="0"/>
          </a:p>
        </p:txBody>
      </p:sp>
      <p:graphicFrame>
        <p:nvGraphicFramePr>
          <p:cNvPr id="5" name="Content Placeholder 4"/>
          <p:cNvGraphicFramePr>
            <a:graphicFrameLocks noGrp="1"/>
          </p:cNvGraphicFramePr>
          <p:nvPr>
            <p:ph idx="1"/>
          </p:nvPr>
        </p:nvGraphicFramePr>
        <p:xfrm>
          <a:off x="457200" y="1600200"/>
          <a:ext cx="8305800" cy="3962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40CEB23D-5D9C-424D-A4B8-74E3F10BC318}" type="slidenum">
              <a:rPr lang="fil-PH" smtClean="0"/>
              <a:pPr/>
              <a:t>58</a:t>
            </a:fld>
            <a:endParaRPr lang="fil-PH" dirty="0"/>
          </a:p>
        </p:txBody>
      </p:sp>
      <p:sp>
        <p:nvSpPr>
          <p:cNvPr id="6" name="TextBox 5"/>
          <p:cNvSpPr txBox="1"/>
          <p:nvPr/>
        </p:nvSpPr>
        <p:spPr>
          <a:xfrm>
            <a:off x="381000" y="990600"/>
            <a:ext cx="8001000" cy="584775"/>
          </a:xfrm>
          <a:prstGeom prst="rect">
            <a:avLst/>
          </a:prstGeom>
          <a:noFill/>
        </p:spPr>
        <p:txBody>
          <a:bodyPr wrap="square" rtlCol="0">
            <a:spAutoFit/>
          </a:bodyPr>
          <a:lstStyle/>
          <a:p>
            <a:pPr algn="ctr"/>
            <a:r>
              <a:rPr lang="fil-PH" sz="3200" b="1" dirty="0" smtClean="0"/>
              <a:t>IMPORTANCE OF SRC</a:t>
            </a:r>
            <a:endParaRPr lang="fil-PH" b="1" dirty="0"/>
          </a:p>
        </p:txBody>
      </p:sp>
      <p:sp>
        <p:nvSpPr>
          <p:cNvPr id="7" name="TextBox 6"/>
          <p:cNvSpPr txBox="1"/>
          <p:nvPr/>
        </p:nvSpPr>
        <p:spPr>
          <a:xfrm>
            <a:off x="0" y="5943600"/>
            <a:ext cx="9144000" cy="430887"/>
          </a:xfrm>
          <a:prstGeom prst="rect">
            <a:avLst/>
          </a:prstGeom>
          <a:noFill/>
        </p:spPr>
        <p:txBody>
          <a:bodyPr wrap="square" rtlCol="0">
            <a:spAutoFit/>
          </a:bodyPr>
          <a:lstStyle/>
          <a:p>
            <a:pPr algn="ctr"/>
            <a:r>
              <a:rPr lang="fil-PH" sz="2200" i="1" u="sng" dirty="0" smtClean="0"/>
              <a:t>DO No. 44, s. 2015 </a:t>
            </a:r>
            <a:r>
              <a:rPr lang="fil-PH" sz="2200" i="1" dirty="0" smtClean="0"/>
              <a:t>details the guidelines on the preparation of the SRC</a:t>
            </a:r>
            <a:endParaRPr lang="fil-PH" sz="2200" i="1" dirty="0"/>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fil-PH" sz="2800" dirty="0" smtClean="0"/>
              <a:t>con’t... PHYSICAL AND FINANCIAL REPORTING</a:t>
            </a:r>
            <a:endParaRPr lang="fil-PH" sz="2800"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59</a:t>
            </a:fld>
            <a:endParaRPr lang="fil-PH" dirty="0"/>
          </a:p>
        </p:txBody>
      </p:sp>
      <p:graphicFrame>
        <p:nvGraphicFramePr>
          <p:cNvPr id="7" name="Content Placeholder 5"/>
          <p:cNvGraphicFramePr>
            <a:graphicFrameLocks/>
          </p:cNvGraphicFramePr>
          <p:nvPr>
            <p:extLst>
              <p:ext uri="{D42A27DB-BD31-4B8C-83A1-F6EECF244321}">
                <p14:modId xmlns:p14="http://schemas.microsoft.com/office/powerpoint/2010/main" xmlns="" val="2242164061"/>
              </p:ext>
            </p:extLst>
          </p:nvPr>
        </p:nvGraphicFramePr>
        <p:xfrm>
          <a:off x="457200" y="1295401"/>
          <a:ext cx="8153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FISCAL PLANNING</a:t>
            </a:r>
            <a:endParaRPr lang="fil-PH" dirty="0"/>
          </a:p>
        </p:txBody>
      </p:sp>
      <p:sp>
        <p:nvSpPr>
          <p:cNvPr id="3" name="Content Placeholder 2"/>
          <p:cNvSpPr>
            <a:spLocks noGrp="1"/>
          </p:cNvSpPr>
          <p:nvPr>
            <p:ph idx="1"/>
          </p:nvPr>
        </p:nvSpPr>
        <p:spPr/>
        <p:txBody>
          <a:bodyPr>
            <a:normAutofit fontScale="92500" lnSpcReduction="10000"/>
          </a:bodyPr>
          <a:lstStyle/>
          <a:p>
            <a:pPr algn="just">
              <a:buFont typeface="Wingdings" pitchFamily="2" charset="2"/>
              <a:buChar char="ü"/>
            </a:pPr>
            <a:r>
              <a:rPr lang="fil-PH" dirty="0" smtClean="0"/>
              <a:t>Includes the estimation of financial resources a school may get from all sources (i.e GAA budget allocation), local government, PTA donations, income generating projects (IGP), private sector donations and contributions, and all other sources</a:t>
            </a:r>
          </a:p>
          <a:p>
            <a:pPr algn="just">
              <a:buFont typeface="Wingdings" pitchFamily="2" charset="2"/>
              <a:buChar char="ü"/>
            </a:pPr>
            <a:endParaRPr lang="fil-PH" sz="2200" dirty="0" smtClean="0"/>
          </a:p>
          <a:p>
            <a:pPr algn="just">
              <a:buFont typeface="Wingdings" pitchFamily="2" charset="2"/>
              <a:buChar char="ü"/>
            </a:pPr>
            <a:r>
              <a:rPr lang="fil-PH" dirty="0" smtClean="0"/>
              <a:t>Includes identifying output or target-setting and identification of activities needed to be undertaken to achieve the outputs and/or targets</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6</a:t>
            </a:fld>
            <a:endParaRPr lang="fil-PH"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fil-PH" sz="2800" dirty="0" smtClean="0"/>
              <a:t>con’t... PHYSICAL AND FINANCIAL REPORTING</a:t>
            </a:r>
            <a:endParaRPr lang="fil-PH" sz="2800"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60</a:t>
            </a:fld>
            <a:endParaRPr lang="fil-PH" dirty="0"/>
          </a:p>
        </p:txBody>
      </p:sp>
      <p:sp>
        <p:nvSpPr>
          <p:cNvPr id="6" name="Content Placeholder 5"/>
          <p:cNvSpPr>
            <a:spLocks noGrp="1"/>
          </p:cNvSpPr>
          <p:nvPr>
            <p:ph idx="1"/>
          </p:nvPr>
        </p:nvSpPr>
        <p:spPr>
          <a:xfrm>
            <a:off x="457200" y="990600"/>
            <a:ext cx="8229600" cy="4830763"/>
          </a:xfrm>
        </p:spPr>
        <p:txBody>
          <a:bodyPr/>
          <a:lstStyle/>
          <a:p>
            <a:pPr algn="just">
              <a:buNone/>
            </a:pPr>
            <a:r>
              <a:rPr lang="en-US" dirty="0" smtClean="0"/>
              <a:t>          In accordance with RA 9485 (Anti-Red Tape Act of 2007), schools are mandated by law to have a Transparency Board on MOOE posting all school expenditures using the allocated funds.</a:t>
            </a:r>
          </a:p>
          <a:p>
            <a:pPr algn="just">
              <a:buNone/>
            </a:pPr>
            <a:endParaRPr lang="en-US" sz="2400" dirty="0" smtClean="0"/>
          </a:p>
          <a:p>
            <a:pPr algn="just">
              <a:buNone/>
            </a:pPr>
            <a:r>
              <a:rPr lang="en-US" dirty="0" smtClean="0"/>
              <a:t>         The transparency board must be located in a place open to public view and frequented by the school’s stakeholders</a:t>
            </a:r>
            <a:endParaRPr lang="fil-PH" dirty="0"/>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Hands-On Exercise</a:t>
            </a:r>
            <a:endParaRPr lang="en-PH" dirty="0"/>
          </a:p>
        </p:txBody>
      </p:sp>
      <p:sp>
        <p:nvSpPr>
          <p:cNvPr id="3" name="Content Placeholder 2"/>
          <p:cNvSpPr>
            <a:spLocks noGrp="1"/>
          </p:cNvSpPr>
          <p:nvPr>
            <p:ph idx="1"/>
          </p:nvPr>
        </p:nvSpPr>
        <p:spPr>
          <a:xfrm>
            <a:off x="304800" y="2514600"/>
            <a:ext cx="8229600" cy="685799"/>
          </a:xfrm>
        </p:spPr>
        <p:txBody>
          <a:bodyPr/>
          <a:lstStyle/>
          <a:p>
            <a:pPr marL="0" indent="0" algn="ctr">
              <a:buNone/>
            </a:pPr>
            <a:r>
              <a:rPr lang="en-PH" dirty="0" smtClean="0">
                <a:hlinkClick r:id="rId3" action="ppaction://hlinkfile"/>
              </a:rPr>
              <a:t>PRACTICE SET</a:t>
            </a:r>
            <a:endParaRPr lang="en-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61</a:t>
            </a:fld>
            <a:endParaRPr lang="fil-PH" dirty="0"/>
          </a:p>
        </p:txBody>
      </p:sp>
    </p:spTree>
    <p:extLst>
      <p:ext uri="{BB962C8B-B14F-4D97-AF65-F5344CB8AC3E}">
        <p14:creationId xmlns:p14="http://schemas.microsoft.com/office/powerpoint/2010/main" xmlns="" val="939388439"/>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3724870"/>
            <a:ext cx="3648050" cy="923330"/>
          </a:xfrm>
          <a:prstGeom prst="rect">
            <a:avLst/>
          </a:prstGeom>
          <a:noFill/>
        </p:spPr>
        <p:txBody>
          <a:bodyPr wrap="none" lIns="91440" tIns="45720" rIns="91440" bIns="45720">
            <a:spAutoFit/>
          </a:bodyPr>
          <a:lstStyle/>
          <a:p>
            <a:pPr algn="ctr"/>
            <a:r>
              <a:rPr lang="en-US" sz="54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a:t>
            </a:r>
            <a:endParaRPr lang="en-US" sz="5400"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il-PH" dirty="0" smtClean="0"/>
              <a:t>con’t... FISCAL PLANNING</a:t>
            </a:r>
            <a:endParaRPr lang="fil-PH" dirty="0"/>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ü"/>
            </a:pPr>
            <a:r>
              <a:rPr lang="fil-PH" dirty="0" smtClean="0"/>
              <a:t>Includes matching of resources estimated to be received considering the timing of when the activities must be pursued and when the resources becomes available</a:t>
            </a:r>
          </a:p>
          <a:p>
            <a:pPr algn="just">
              <a:buFont typeface="Wingdings" pitchFamily="2" charset="2"/>
              <a:buChar char="ü"/>
            </a:pPr>
            <a:endParaRPr lang="fil-PH" sz="1900" dirty="0" smtClean="0"/>
          </a:p>
          <a:p>
            <a:pPr algn="just">
              <a:buFont typeface="Wingdings" pitchFamily="2" charset="2"/>
              <a:buChar char="ü"/>
            </a:pPr>
            <a:r>
              <a:rPr lang="fil-PH" dirty="0" smtClean="0"/>
              <a:t>A school involves its stakeholders (e.g. Civil Society Organizations (CSO), LGUs, NGO, PTA or School Governing Council, to encourage active participation in the school’s management concerns such as improvement of the learners’ performance and sourcing of needed funds </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7</a:t>
            </a:fld>
            <a:endParaRPr lang="fil-PH"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l"/>
            <a:r>
              <a:rPr lang="fil-PH" dirty="0" smtClean="0"/>
              <a:t>con’t... FISCAL PLANNING</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8</a:t>
            </a:fld>
            <a:endParaRPr lang="fil-PH" dirty="0"/>
          </a:p>
        </p:txBody>
      </p:sp>
      <p:graphicFrame>
        <p:nvGraphicFramePr>
          <p:cNvPr id="5" name="Content Placeholder 5"/>
          <p:cNvGraphicFramePr>
            <a:graphicFrameLocks/>
          </p:cNvGraphicFramePr>
          <p:nvPr>
            <p:extLst>
              <p:ext uri="{D42A27DB-BD31-4B8C-83A1-F6EECF244321}">
                <p14:modId xmlns:p14="http://schemas.microsoft.com/office/powerpoint/2010/main" xmlns="" val="36726089"/>
              </p:ext>
            </p:extLst>
          </p:nvPr>
        </p:nvGraphicFramePr>
        <p:xfrm>
          <a:off x="495300" y="1066800"/>
          <a:ext cx="81534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School’s Sources of Funds</a:t>
            </a:r>
            <a:endParaRPr lang="fil-PH"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82615867"/>
              </p:ext>
            </p:extLst>
          </p:nvPr>
        </p:nvGraphicFramePr>
        <p:xfrm>
          <a:off x="457200" y="1295400"/>
          <a:ext cx="8229600" cy="3845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l-PH" dirty="0" smtClean="0"/>
                        <a:t>Implementing Unit</a:t>
                      </a:r>
                      <a:endParaRPr lang="fil-PH" b="0" dirty="0" smtClean="0"/>
                    </a:p>
                    <a:p>
                      <a:pPr algn="ctr"/>
                      <a:endParaRPr lang="fil-PH" dirty="0"/>
                    </a:p>
                  </a:txBody>
                  <a:tcPr/>
                </a:tc>
                <a:tc>
                  <a:txBody>
                    <a:bodyPr/>
                    <a:lstStyle/>
                    <a:p>
                      <a:pPr algn="ctr"/>
                      <a:r>
                        <a:rPr lang="fil-PH" dirty="0" smtClean="0"/>
                        <a:t>Non-Implementing Unit</a:t>
                      </a:r>
                      <a:endParaRPr lang="fil-PH" b="0" dirty="0" smtClean="0"/>
                    </a:p>
                  </a:txBody>
                  <a:tcPr/>
                </a:tc>
                <a:extLst>
                  <a:ext uri="{0D108BD9-81ED-4DB2-BD59-A6C34878D82A}">
                    <a16:rowId xmlns:a16="http://schemas.microsoft.com/office/drawing/2014/main" xmlns="" val="10000"/>
                  </a:ext>
                </a:extLst>
              </a:tr>
              <a:tr h="370840">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fil-PH" dirty="0" smtClean="0"/>
                        <a:t> Allocation from the national budget downloaded directly by the DBM regional office</a:t>
                      </a: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fil-PH" dirty="0" smtClean="0"/>
                        <a:t> Allocation from the national budget downloaded by its division office</a:t>
                      </a:r>
                    </a:p>
                  </a:txBody>
                  <a:tcPr/>
                </a:tc>
                <a:extLst>
                  <a:ext uri="{0D108BD9-81ED-4DB2-BD59-A6C34878D82A}">
                    <a16:rowId xmlns:a16="http://schemas.microsoft.com/office/drawing/2014/main" xmlns="" val="10001"/>
                  </a:ext>
                </a:extLst>
              </a:tr>
              <a:tr h="370840">
                <a:tc gridSpan="2">
                  <a:txBody>
                    <a:bodyPr/>
                    <a:lstStyle/>
                    <a:p>
                      <a:pPr algn="just">
                        <a:buFont typeface="Wingdings" pitchFamily="2" charset="2"/>
                        <a:buChar char="q"/>
                      </a:pPr>
                      <a:r>
                        <a:rPr lang="fil-PH" dirty="0" smtClean="0"/>
                        <a:t> Income Generating</a:t>
                      </a:r>
                      <a:r>
                        <a:rPr lang="fil-PH" baseline="0" dirty="0" smtClean="0"/>
                        <a:t> Projects or IGP (e.g., school canteen, agricultural production, arts and crafts, fund raising activities, etc.)</a:t>
                      </a:r>
                      <a:endParaRPr lang="fil-PH" dirty="0"/>
                    </a:p>
                  </a:txBody>
                  <a:tcPr/>
                </a:tc>
                <a:tc hMerge="1">
                  <a:txBody>
                    <a:bodyPr/>
                    <a:lstStyle/>
                    <a:p>
                      <a:endParaRPr lang="fil-PH" dirty="0"/>
                    </a:p>
                  </a:txBody>
                  <a:tcPr/>
                </a:tc>
                <a:extLst>
                  <a:ext uri="{0D108BD9-81ED-4DB2-BD59-A6C34878D82A}">
                    <a16:rowId xmlns:a16="http://schemas.microsoft.com/office/drawing/2014/main" xmlns="" val="10002"/>
                  </a:ext>
                </a:extLst>
              </a:tr>
              <a:tr h="370840">
                <a:tc gridSpan="2">
                  <a:txBody>
                    <a:bodyPr/>
                    <a:lstStyle/>
                    <a:p>
                      <a:pPr algn="just">
                        <a:buFont typeface="Wingdings" pitchFamily="2" charset="2"/>
                        <a:buChar char="q"/>
                      </a:pPr>
                      <a:r>
                        <a:rPr lang="fil-PH" dirty="0" smtClean="0"/>
                        <a:t> Donations</a:t>
                      </a:r>
                      <a:r>
                        <a:rPr lang="fil-PH" baseline="0" dirty="0" smtClean="0"/>
                        <a:t> (PTA, alumni, non-government organizations, private companies, private individuals, etc.)</a:t>
                      </a:r>
                      <a:endParaRPr lang="fil-PH" dirty="0"/>
                    </a:p>
                  </a:txBody>
                  <a:tcPr/>
                </a:tc>
                <a:tc hMerge="1">
                  <a:txBody>
                    <a:bodyPr/>
                    <a:lstStyle/>
                    <a:p>
                      <a:endParaRPr lang="fil-PH" dirty="0"/>
                    </a:p>
                  </a:txBody>
                  <a:tcPr/>
                </a:tc>
                <a:extLst>
                  <a:ext uri="{0D108BD9-81ED-4DB2-BD59-A6C34878D82A}">
                    <a16:rowId xmlns:a16="http://schemas.microsoft.com/office/drawing/2014/main" xmlns="" val="10003"/>
                  </a:ext>
                </a:extLst>
              </a:tr>
              <a:tr h="370840">
                <a:tc gridSpan="2">
                  <a:txBody>
                    <a:bodyPr/>
                    <a:lstStyle/>
                    <a:p>
                      <a:pPr algn="just">
                        <a:buFont typeface="Wingdings" pitchFamily="2" charset="2"/>
                        <a:buChar char="q"/>
                      </a:pPr>
                      <a:r>
                        <a:rPr lang="fil-PH" dirty="0" smtClean="0"/>
                        <a:t> Other government</a:t>
                      </a:r>
                      <a:r>
                        <a:rPr lang="fil-PH" baseline="0" dirty="0" smtClean="0"/>
                        <a:t> sources (e.g. SEF, LGU general fund, sponsorship by members of congress from other national funds, etc.) </a:t>
                      </a:r>
                      <a:endParaRPr lang="fil-PH" dirty="0"/>
                    </a:p>
                  </a:txBody>
                  <a:tcPr/>
                </a:tc>
                <a:tc hMerge="1">
                  <a:txBody>
                    <a:bodyPr/>
                    <a:lstStyle/>
                    <a:p>
                      <a:endParaRPr lang="fil-PH" dirty="0"/>
                    </a:p>
                  </a:txBody>
                  <a:tcPr/>
                </a:tc>
                <a:extLst>
                  <a:ext uri="{0D108BD9-81ED-4DB2-BD59-A6C34878D82A}">
                    <a16:rowId xmlns:a16="http://schemas.microsoft.com/office/drawing/2014/main" xmlns="" val="10004"/>
                  </a:ext>
                </a:extLst>
              </a:tr>
              <a:tr h="370840">
                <a:tc gridSpan="2">
                  <a:txBody>
                    <a:bodyPr/>
                    <a:lstStyle/>
                    <a:p>
                      <a:pPr algn="just">
                        <a:buFont typeface="Wingdings" pitchFamily="2" charset="2"/>
                        <a:buChar char="q"/>
                      </a:pPr>
                      <a:r>
                        <a:rPr lang="fil-PH" dirty="0" smtClean="0"/>
                        <a:t> </a:t>
                      </a:r>
                      <a:r>
                        <a:rPr lang="fil-PH" dirty="0" smtClean="0">
                          <a:hlinkClick r:id="rId3" action="ppaction://hlinksldjump"/>
                        </a:rPr>
                        <a:t>Othe</a:t>
                      </a:r>
                      <a:r>
                        <a:rPr lang="fil-PH" baseline="0" dirty="0" smtClean="0">
                          <a:hlinkClick r:id="rId3" action="ppaction://hlinksldjump"/>
                        </a:rPr>
                        <a:t>r sources</a:t>
                      </a:r>
                      <a:endParaRPr lang="fil-PH" dirty="0"/>
                    </a:p>
                  </a:txBody>
                  <a:tcPr/>
                </a:tc>
                <a:tc hMerge="1">
                  <a:txBody>
                    <a:bodyPr/>
                    <a:lstStyle/>
                    <a:p>
                      <a:endParaRPr lang="fil-PH"/>
                    </a:p>
                  </a:txBody>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4"/>
          </p:nvPr>
        </p:nvSpPr>
        <p:spPr/>
        <p:txBody>
          <a:bodyPr/>
          <a:lstStyle/>
          <a:p>
            <a:fld id="{40CEB23D-5D9C-424D-A4B8-74E3F10BC318}" type="slidenum">
              <a:rPr lang="fil-PH" smtClean="0"/>
              <a:pPr/>
              <a:t>9</a:t>
            </a:fld>
            <a:endParaRPr lang="fil-PH"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pE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pEd Font theme">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5716</TotalTime>
  <Words>3120</Words>
  <Application>Microsoft Office PowerPoint</Application>
  <PresentationFormat>On-screen Show (4:3)</PresentationFormat>
  <Paragraphs>360</Paragraphs>
  <Slides>62</Slides>
  <Notes>32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DepEd Theme</vt:lpstr>
      <vt:lpstr>Slide 1</vt:lpstr>
      <vt:lpstr>Session Overview</vt:lpstr>
      <vt:lpstr>Learning Objective</vt:lpstr>
      <vt:lpstr>School-Based Financial Management (SBFM)</vt:lpstr>
      <vt:lpstr>con’t...  School-Based Financial Management (SBFM)</vt:lpstr>
      <vt:lpstr>FISCAL PLANNING</vt:lpstr>
      <vt:lpstr>con’t... FISCAL PLANNING</vt:lpstr>
      <vt:lpstr>con’t... FISCAL PLANNING</vt:lpstr>
      <vt:lpstr>School’s Sources of Funds</vt:lpstr>
      <vt:lpstr>Other Sources</vt:lpstr>
      <vt:lpstr>Other Sources</vt:lpstr>
      <vt:lpstr>BUDGETING</vt:lpstr>
      <vt:lpstr>Slide 13</vt:lpstr>
      <vt:lpstr>CASHIERING AND DISBURSEMENT</vt:lpstr>
      <vt:lpstr>con’t... Cashiering and Disbursement</vt:lpstr>
      <vt:lpstr>Slide 16</vt:lpstr>
      <vt:lpstr>Disbursement for Non-IUs</vt:lpstr>
      <vt:lpstr>Bonding of the Accountable Officer</vt:lpstr>
      <vt:lpstr>Duties of Bonded Official</vt:lpstr>
      <vt:lpstr>Guidelines for Bonding</vt:lpstr>
      <vt:lpstr>con’t... Guidelines for Bonding</vt:lpstr>
      <vt:lpstr>con’t... Guidelines for Bonding</vt:lpstr>
      <vt:lpstr>con’t... Guidelines for Bonding</vt:lpstr>
      <vt:lpstr>GRANTING OF CASH ADVANCE</vt:lpstr>
      <vt:lpstr>DISBURSEMENT OF CASH ADVANCE</vt:lpstr>
      <vt:lpstr>Appendix 43  Cash Disbursement Register</vt:lpstr>
      <vt:lpstr>How to Fill-Out the Form?</vt:lpstr>
      <vt:lpstr>con’t… How to Fill-Out the Form?</vt:lpstr>
      <vt:lpstr>con’t… How to Fill-Out the Form?</vt:lpstr>
      <vt:lpstr>con’t… How to Fill-Out the Form?</vt:lpstr>
      <vt:lpstr>Liquidation of Cash Advance</vt:lpstr>
      <vt:lpstr>Sample Filled-Out Liquidation</vt:lpstr>
      <vt:lpstr>Slide 33</vt:lpstr>
      <vt:lpstr>Liquidation of Cash Advance</vt:lpstr>
      <vt:lpstr>Liquidation of Cash Advance</vt:lpstr>
      <vt:lpstr>Slide 36</vt:lpstr>
      <vt:lpstr>Liquidation of Cash Advance</vt:lpstr>
      <vt:lpstr>Liquidation of Cash Advance</vt:lpstr>
      <vt:lpstr>ACCOUNTING AND RECORDING</vt:lpstr>
      <vt:lpstr>con’t... Accounting and Recording </vt:lpstr>
      <vt:lpstr>con’t... Accounting and Recording </vt:lpstr>
      <vt:lpstr>PROCUREMENT FOR IU</vt:lpstr>
      <vt:lpstr>con’t... PROCUREMENT</vt:lpstr>
      <vt:lpstr>Procurement procedures for NON-IUs</vt:lpstr>
      <vt:lpstr>ASSET MANAGEMENT</vt:lpstr>
      <vt:lpstr>Flowcharts on Inventory and PPE</vt:lpstr>
      <vt:lpstr>DERECOGNITION OF INVENTORY/PPE</vt:lpstr>
      <vt:lpstr>AGRICULTURE</vt:lpstr>
      <vt:lpstr>BIOLOGICAL ASSETS</vt:lpstr>
      <vt:lpstr>Classification of Biological Assets</vt:lpstr>
      <vt:lpstr>AGRICULTURAL PRODUCE</vt:lpstr>
      <vt:lpstr>Example of Biological Asset, Agricultural Produce and Products</vt:lpstr>
      <vt:lpstr>Measurement </vt:lpstr>
      <vt:lpstr>con’t... Measurement </vt:lpstr>
      <vt:lpstr>Determination of Fair Value</vt:lpstr>
      <vt:lpstr>con’t... Determination of Fair Value</vt:lpstr>
      <vt:lpstr>PHYSICAL AND FINANCIAL REPORTING</vt:lpstr>
      <vt:lpstr>con’t... PHYSICAL AND FINANCIAL REPORTING</vt:lpstr>
      <vt:lpstr>con’t... PHYSICAL AND FINANCIAL REPORTING</vt:lpstr>
      <vt:lpstr>con’t... PHYSICAL AND FINANCIAL REPORTING</vt:lpstr>
      <vt:lpstr>Hands-On Exercise</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DepEd PowerPoint Presentation Template</dc:title>
  <dc:creator>Department of Education</dc:creator>
  <cp:lastModifiedBy>JOTUMALIUAN</cp:lastModifiedBy>
  <cp:revision>1079</cp:revision>
  <dcterms:created xsi:type="dcterms:W3CDTF">2014-04-15T01:40:39Z</dcterms:created>
  <dcterms:modified xsi:type="dcterms:W3CDTF">2017-07-10T02:57:29Z</dcterms:modified>
</cp:coreProperties>
</file>