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7" r:id="rId6"/>
    <p:sldId id="271" r:id="rId7"/>
    <p:sldId id="270" r:id="rId8"/>
    <p:sldId id="268" r:id="rId9"/>
    <p:sldId id="272" r:id="rId10"/>
    <p:sldId id="274" r:id="rId11"/>
    <p:sldId id="275" r:id="rId12"/>
    <p:sldId id="266" r:id="rId13"/>
  </p:sldIdLst>
  <p:sldSz cx="12192000" cy="6858000"/>
  <p:notesSz cx="6888163" cy="100203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TmpcPm2eShUa03KIn0TGKlMTi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43B3E-A24C-4824-95C0-AF0EF2BF26BA}" v="51" dt="2023-01-16T04:22:50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 Lorenz Nadela" userId="32178501-86ce-4576-bcc8-dd89f2dd98fc" providerId="ADAL" clId="{05B43B3E-A24C-4824-95C0-AF0EF2BF26BA}"/>
    <pc:docChg chg="undo custSel addSld delSld modSld sldOrd">
      <pc:chgData name="Charl Lorenz Nadela" userId="32178501-86ce-4576-bcc8-dd89f2dd98fc" providerId="ADAL" clId="{05B43B3E-A24C-4824-95C0-AF0EF2BF26BA}" dt="2023-01-16T04:23:38.750" v="1967" actId="20577"/>
      <pc:docMkLst>
        <pc:docMk/>
      </pc:docMkLst>
      <pc:sldChg chg="modSp mod">
        <pc:chgData name="Charl Lorenz Nadela" userId="32178501-86ce-4576-bcc8-dd89f2dd98fc" providerId="ADAL" clId="{05B43B3E-A24C-4824-95C0-AF0EF2BF26BA}" dt="2023-01-16T03:35:07.964" v="270" actId="207"/>
        <pc:sldMkLst>
          <pc:docMk/>
          <pc:sldMk cId="0" sldId="256"/>
        </pc:sldMkLst>
        <pc:spChg chg="mod">
          <ac:chgData name="Charl Lorenz Nadela" userId="32178501-86ce-4576-bcc8-dd89f2dd98fc" providerId="ADAL" clId="{05B43B3E-A24C-4824-95C0-AF0EF2BF26BA}" dt="2023-01-16T03:35:07.964" v="270" actId="207"/>
          <ac:spMkLst>
            <pc:docMk/>
            <pc:sldMk cId="0" sldId="256"/>
            <ac:spMk id="91" creationId="{00000000-0000-0000-0000-000000000000}"/>
          </ac:spMkLst>
        </pc:spChg>
      </pc:sldChg>
      <pc:sldChg chg="addSp delSp modSp mod">
        <pc:chgData name="Charl Lorenz Nadela" userId="32178501-86ce-4576-bcc8-dd89f2dd98fc" providerId="ADAL" clId="{05B43B3E-A24C-4824-95C0-AF0EF2BF26BA}" dt="2023-01-16T03:35:15.420" v="271" actId="20577"/>
        <pc:sldMkLst>
          <pc:docMk/>
          <pc:sldMk cId="0" sldId="257"/>
        </pc:sldMkLst>
        <pc:spChg chg="add del">
          <ac:chgData name="Charl Lorenz Nadela" userId="32178501-86ce-4576-bcc8-dd89f2dd98fc" providerId="ADAL" clId="{05B43B3E-A24C-4824-95C0-AF0EF2BF26BA}" dt="2023-01-16T03:14:56.791" v="1" actId="22"/>
          <ac:spMkLst>
            <pc:docMk/>
            <pc:sldMk cId="0" sldId="257"/>
            <ac:spMk id="9" creationId="{5CB9BD1E-2A6D-44A8-9C89-9B8D31EB9BC0}"/>
          </ac:spMkLst>
        </pc:spChg>
        <pc:spChg chg="mod">
          <ac:chgData name="Charl Lorenz Nadela" userId="32178501-86ce-4576-bcc8-dd89f2dd98fc" providerId="ADAL" clId="{05B43B3E-A24C-4824-95C0-AF0EF2BF26BA}" dt="2023-01-16T03:35:15.420" v="271" actId="20577"/>
          <ac:spMkLst>
            <pc:docMk/>
            <pc:sldMk cId="0" sldId="257"/>
            <ac:spMk id="109" creationId="{00000000-0000-0000-0000-000000000000}"/>
          </ac:spMkLst>
        </pc:spChg>
      </pc:sldChg>
      <pc:sldChg chg="modSp mod">
        <pc:chgData name="Charl Lorenz Nadela" userId="32178501-86ce-4576-bcc8-dd89f2dd98fc" providerId="ADAL" clId="{05B43B3E-A24C-4824-95C0-AF0EF2BF26BA}" dt="2023-01-16T03:33:36.467" v="123" actId="207"/>
        <pc:sldMkLst>
          <pc:docMk/>
          <pc:sldMk cId="0" sldId="258"/>
        </pc:sldMkLst>
        <pc:spChg chg="mod">
          <ac:chgData name="Charl Lorenz Nadela" userId="32178501-86ce-4576-bcc8-dd89f2dd98fc" providerId="ADAL" clId="{05B43B3E-A24C-4824-95C0-AF0EF2BF26BA}" dt="2023-01-16T03:33:36.467" v="123" actId="207"/>
          <ac:spMkLst>
            <pc:docMk/>
            <pc:sldMk cId="0" sldId="258"/>
            <ac:spMk id="120" creationId="{00000000-0000-0000-0000-000000000000}"/>
          </ac:spMkLst>
        </pc:spChg>
      </pc:sldChg>
      <pc:sldChg chg="del">
        <pc:chgData name="Charl Lorenz Nadela" userId="32178501-86ce-4576-bcc8-dd89f2dd98fc" providerId="ADAL" clId="{05B43B3E-A24C-4824-95C0-AF0EF2BF26BA}" dt="2023-01-16T03:21:55.945" v="34" actId="47"/>
        <pc:sldMkLst>
          <pc:docMk/>
          <pc:sldMk cId="0" sldId="259"/>
        </pc:sldMkLst>
      </pc:sldChg>
      <pc:sldChg chg="modSp del mod">
        <pc:chgData name="Charl Lorenz Nadela" userId="32178501-86ce-4576-bcc8-dd89f2dd98fc" providerId="ADAL" clId="{05B43B3E-A24C-4824-95C0-AF0EF2BF26BA}" dt="2023-01-16T03:21:51.312" v="29" actId="47"/>
        <pc:sldMkLst>
          <pc:docMk/>
          <pc:sldMk cId="0" sldId="260"/>
        </pc:sldMkLst>
        <pc:spChg chg="mod">
          <ac:chgData name="Charl Lorenz Nadela" userId="32178501-86ce-4576-bcc8-dd89f2dd98fc" providerId="ADAL" clId="{05B43B3E-A24C-4824-95C0-AF0EF2BF26BA}" dt="2023-01-16T03:21:43.788" v="28"/>
          <ac:spMkLst>
            <pc:docMk/>
            <pc:sldMk cId="0" sldId="260"/>
            <ac:spMk id="137" creationId="{00000000-0000-0000-0000-000000000000}"/>
          </ac:spMkLst>
        </pc:spChg>
      </pc:sldChg>
      <pc:sldChg chg="del">
        <pc:chgData name="Charl Lorenz Nadela" userId="32178501-86ce-4576-bcc8-dd89f2dd98fc" providerId="ADAL" clId="{05B43B3E-A24C-4824-95C0-AF0EF2BF26BA}" dt="2023-01-16T03:21:52.294" v="30" actId="47"/>
        <pc:sldMkLst>
          <pc:docMk/>
          <pc:sldMk cId="0" sldId="261"/>
        </pc:sldMkLst>
      </pc:sldChg>
      <pc:sldChg chg="del">
        <pc:chgData name="Charl Lorenz Nadela" userId="32178501-86ce-4576-bcc8-dd89f2dd98fc" providerId="ADAL" clId="{05B43B3E-A24C-4824-95C0-AF0EF2BF26BA}" dt="2023-01-16T03:21:52.921" v="31" actId="47"/>
        <pc:sldMkLst>
          <pc:docMk/>
          <pc:sldMk cId="0" sldId="262"/>
        </pc:sldMkLst>
      </pc:sldChg>
      <pc:sldChg chg="del">
        <pc:chgData name="Charl Lorenz Nadela" userId="32178501-86ce-4576-bcc8-dd89f2dd98fc" providerId="ADAL" clId="{05B43B3E-A24C-4824-95C0-AF0EF2BF26BA}" dt="2023-01-16T03:21:53.945" v="32" actId="47"/>
        <pc:sldMkLst>
          <pc:docMk/>
          <pc:sldMk cId="0" sldId="263"/>
        </pc:sldMkLst>
      </pc:sldChg>
      <pc:sldChg chg="del">
        <pc:chgData name="Charl Lorenz Nadela" userId="32178501-86ce-4576-bcc8-dd89f2dd98fc" providerId="ADAL" clId="{05B43B3E-A24C-4824-95C0-AF0EF2BF26BA}" dt="2023-01-16T03:21:55.181" v="33" actId="47"/>
        <pc:sldMkLst>
          <pc:docMk/>
          <pc:sldMk cId="0" sldId="264"/>
        </pc:sldMkLst>
      </pc:sldChg>
      <pc:sldChg chg="addSp delSp modSp mod">
        <pc:chgData name="Charl Lorenz Nadela" userId="32178501-86ce-4576-bcc8-dd89f2dd98fc" providerId="ADAL" clId="{05B43B3E-A24C-4824-95C0-AF0EF2BF26BA}" dt="2023-01-16T04:08:07.732" v="1152" actId="1076"/>
        <pc:sldMkLst>
          <pc:docMk/>
          <pc:sldMk cId="0" sldId="265"/>
        </pc:sldMkLst>
        <pc:spChg chg="add mod">
          <ac:chgData name="Charl Lorenz Nadela" userId="32178501-86ce-4576-bcc8-dd89f2dd98fc" providerId="ADAL" clId="{05B43B3E-A24C-4824-95C0-AF0EF2BF26BA}" dt="2023-01-16T03:39:46.090" v="343" actId="14100"/>
          <ac:spMkLst>
            <pc:docMk/>
            <pc:sldMk cId="0" sldId="265"/>
            <ac:spMk id="14" creationId="{79CB6FC3-CDDC-47DB-AA9E-9D3771EC8651}"/>
          </ac:spMkLst>
        </pc:spChg>
        <pc:spChg chg="add mod">
          <ac:chgData name="Charl Lorenz Nadela" userId="32178501-86ce-4576-bcc8-dd89f2dd98fc" providerId="ADAL" clId="{05B43B3E-A24C-4824-95C0-AF0EF2BF26BA}" dt="2023-01-16T03:41:02.185" v="383" actId="207"/>
          <ac:spMkLst>
            <pc:docMk/>
            <pc:sldMk cId="0" sldId="265"/>
            <ac:spMk id="15" creationId="{7A80ECB5-3BBA-4BA1-9A57-075DB2996F76}"/>
          </ac:spMkLst>
        </pc:spChg>
        <pc:spChg chg="add mod">
          <ac:chgData name="Charl Lorenz Nadela" userId="32178501-86ce-4576-bcc8-dd89f2dd98fc" providerId="ADAL" clId="{05B43B3E-A24C-4824-95C0-AF0EF2BF26BA}" dt="2023-01-16T03:39:56.163" v="347" actId="1076"/>
          <ac:spMkLst>
            <pc:docMk/>
            <pc:sldMk cId="0" sldId="265"/>
            <ac:spMk id="19" creationId="{927EB34C-FFEF-4A24-BF3D-6CFFBD3B4C60}"/>
          </ac:spMkLst>
        </pc:spChg>
        <pc:spChg chg="add del mod">
          <ac:chgData name="Charl Lorenz Nadela" userId="32178501-86ce-4576-bcc8-dd89f2dd98fc" providerId="ADAL" clId="{05B43B3E-A24C-4824-95C0-AF0EF2BF26BA}" dt="2023-01-16T03:39:58.197" v="349"/>
          <ac:spMkLst>
            <pc:docMk/>
            <pc:sldMk cId="0" sldId="265"/>
            <ac:spMk id="20" creationId="{C186D2DE-E3A6-40A2-9207-E8A92B6B235A}"/>
          </ac:spMkLst>
        </pc:spChg>
        <pc:spChg chg="add mod">
          <ac:chgData name="Charl Lorenz Nadela" userId="32178501-86ce-4576-bcc8-dd89f2dd98fc" providerId="ADAL" clId="{05B43B3E-A24C-4824-95C0-AF0EF2BF26BA}" dt="2023-01-16T03:40:02.276" v="351" actId="1076"/>
          <ac:spMkLst>
            <pc:docMk/>
            <pc:sldMk cId="0" sldId="265"/>
            <ac:spMk id="21" creationId="{D38F57D9-66B1-4894-A7DB-999279284D15}"/>
          </ac:spMkLst>
        </pc:spChg>
        <pc:spChg chg="add mod">
          <ac:chgData name="Charl Lorenz Nadela" userId="32178501-86ce-4576-bcc8-dd89f2dd98fc" providerId="ADAL" clId="{05B43B3E-A24C-4824-95C0-AF0EF2BF26BA}" dt="2023-01-16T03:40:10.675" v="357" actId="14100"/>
          <ac:spMkLst>
            <pc:docMk/>
            <pc:sldMk cId="0" sldId="265"/>
            <ac:spMk id="22" creationId="{AC5845B6-E090-4FFB-80E7-8291AF2E23A7}"/>
          </ac:spMkLst>
        </pc:spChg>
        <pc:spChg chg="add mod">
          <ac:chgData name="Charl Lorenz Nadela" userId="32178501-86ce-4576-bcc8-dd89f2dd98fc" providerId="ADAL" clId="{05B43B3E-A24C-4824-95C0-AF0EF2BF26BA}" dt="2023-01-16T03:40:05.373" v="354" actId="571"/>
          <ac:spMkLst>
            <pc:docMk/>
            <pc:sldMk cId="0" sldId="265"/>
            <ac:spMk id="23" creationId="{F5ABE484-2EE8-4C7A-AC4E-B84AC5504ACC}"/>
          </ac:spMkLst>
        </pc:spChg>
        <pc:spChg chg="add del mod">
          <ac:chgData name="Charl Lorenz Nadela" userId="32178501-86ce-4576-bcc8-dd89f2dd98fc" providerId="ADAL" clId="{05B43B3E-A24C-4824-95C0-AF0EF2BF26BA}" dt="2023-01-16T03:40:31.971" v="359"/>
          <ac:spMkLst>
            <pc:docMk/>
            <pc:sldMk cId="0" sldId="265"/>
            <ac:spMk id="24" creationId="{4650F671-793C-4E76-AD34-9E5EEDD9188C}"/>
          </ac:spMkLst>
        </pc:spChg>
        <pc:spChg chg="add mod">
          <ac:chgData name="Charl Lorenz Nadela" userId="32178501-86ce-4576-bcc8-dd89f2dd98fc" providerId="ADAL" clId="{05B43B3E-A24C-4824-95C0-AF0EF2BF26BA}" dt="2023-01-16T03:41:21.586" v="391" actId="1076"/>
          <ac:spMkLst>
            <pc:docMk/>
            <pc:sldMk cId="0" sldId="265"/>
            <ac:spMk id="26" creationId="{5C57C2F4-1072-43A9-8B1A-4094BFA4F9DE}"/>
          </ac:spMkLst>
        </pc:spChg>
        <pc:spChg chg="add mod">
          <ac:chgData name="Charl Lorenz Nadela" userId="32178501-86ce-4576-bcc8-dd89f2dd98fc" providerId="ADAL" clId="{05B43B3E-A24C-4824-95C0-AF0EF2BF26BA}" dt="2023-01-16T03:41:24.451" v="393" actId="20577"/>
          <ac:spMkLst>
            <pc:docMk/>
            <pc:sldMk cId="0" sldId="265"/>
            <ac:spMk id="27" creationId="{C035FA52-E90F-4527-A64E-D36735DB6604}"/>
          </ac:spMkLst>
        </pc:spChg>
        <pc:spChg chg="add mod">
          <ac:chgData name="Charl Lorenz Nadela" userId="32178501-86ce-4576-bcc8-dd89f2dd98fc" providerId="ADAL" clId="{05B43B3E-A24C-4824-95C0-AF0EF2BF26BA}" dt="2023-01-16T04:08:07.732" v="1152" actId="1076"/>
          <ac:spMkLst>
            <pc:docMk/>
            <pc:sldMk cId="0" sldId="265"/>
            <ac:spMk id="28" creationId="{3FA07597-16B0-4B55-9F90-09630118E8FF}"/>
          </ac:spMkLst>
        </pc:spChg>
        <pc:spChg chg="mod">
          <ac:chgData name="Charl Lorenz Nadela" userId="32178501-86ce-4576-bcc8-dd89f2dd98fc" providerId="ADAL" clId="{05B43B3E-A24C-4824-95C0-AF0EF2BF26BA}" dt="2023-01-16T03:22:18.954" v="62" actId="20577"/>
          <ac:spMkLst>
            <pc:docMk/>
            <pc:sldMk cId="0" sldId="265"/>
            <ac:spMk id="175" creationId="{00000000-0000-0000-0000-000000000000}"/>
          </ac:spMkLst>
        </pc:spChg>
        <pc:spChg chg="del mod">
          <ac:chgData name="Charl Lorenz Nadela" userId="32178501-86ce-4576-bcc8-dd89f2dd98fc" providerId="ADAL" clId="{05B43B3E-A24C-4824-95C0-AF0EF2BF26BA}" dt="2023-01-16T03:22:26.610" v="64" actId="478"/>
          <ac:spMkLst>
            <pc:docMk/>
            <pc:sldMk cId="0" sldId="265"/>
            <ac:spMk id="178" creationId="{00000000-0000-0000-0000-000000000000}"/>
          </ac:spMkLst>
        </pc:spChg>
        <pc:picChg chg="add del">
          <ac:chgData name="Charl Lorenz Nadela" userId="32178501-86ce-4576-bcc8-dd89f2dd98fc" providerId="ADAL" clId="{05B43B3E-A24C-4824-95C0-AF0EF2BF26BA}" dt="2023-01-16T03:23:41.834" v="66" actId="478"/>
          <ac:picMkLst>
            <pc:docMk/>
            <pc:sldMk cId="0" sldId="265"/>
            <ac:picMk id="3" creationId="{0032464F-CC9D-4B22-8C7F-B8596E43C572}"/>
          </ac:picMkLst>
        </pc:picChg>
        <pc:picChg chg="add mod">
          <ac:chgData name="Charl Lorenz Nadela" userId="32178501-86ce-4576-bcc8-dd89f2dd98fc" providerId="ADAL" clId="{05B43B3E-A24C-4824-95C0-AF0EF2BF26BA}" dt="2023-01-16T03:37:35.770" v="300" actId="1076"/>
          <ac:picMkLst>
            <pc:docMk/>
            <pc:sldMk cId="0" sldId="265"/>
            <ac:picMk id="5" creationId="{0769D290-5DBE-4E16-B484-B344E01559BB}"/>
          </ac:picMkLst>
        </pc:picChg>
        <pc:picChg chg="add mod">
          <ac:chgData name="Charl Lorenz Nadela" userId="32178501-86ce-4576-bcc8-dd89f2dd98fc" providerId="ADAL" clId="{05B43B3E-A24C-4824-95C0-AF0EF2BF26BA}" dt="2023-01-16T03:37:36.739" v="301" actId="1076"/>
          <ac:picMkLst>
            <pc:docMk/>
            <pc:sldMk cId="0" sldId="265"/>
            <ac:picMk id="7" creationId="{71958315-4D85-461B-BA9D-8EC3F6C94703}"/>
          </ac:picMkLst>
        </pc:picChg>
        <pc:picChg chg="add mod">
          <ac:chgData name="Charl Lorenz Nadela" userId="32178501-86ce-4576-bcc8-dd89f2dd98fc" providerId="ADAL" clId="{05B43B3E-A24C-4824-95C0-AF0EF2BF26BA}" dt="2023-01-16T03:37:38.805" v="302" actId="1076"/>
          <ac:picMkLst>
            <pc:docMk/>
            <pc:sldMk cId="0" sldId="265"/>
            <ac:picMk id="9" creationId="{3867FB44-8779-4462-A83C-F38566C0A65D}"/>
          </ac:picMkLst>
        </pc:picChg>
        <pc:picChg chg="add del mod">
          <ac:chgData name="Charl Lorenz Nadela" userId="32178501-86ce-4576-bcc8-dd89f2dd98fc" providerId="ADAL" clId="{05B43B3E-A24C-4824-95C0-AF0EF2BF26BA}" dt="2023-01-16T03:25:03.522" v="78" actId="478"/>
          <ac:picMkLst>
            <pc:docMk/>
            <pc:sldMk cId="0" sldId="265"/>
            <ac:picMk id="11" creationId="{E935B9D4-1DF6-4150-94E0-EB9B1FED9341}"/>
          </ac:picMkLst>
        </pc:picChg>
        <pc:picChg chg="add mod">
          <ac:chgData name="Charl Lorenz Nadela" userId="32178501-86ce-4576-bcc8-dd89f2dd98fc" providerId="ADAL" clId="{05B43B3E-A24C-4824-95C0-AF0EF2BF26BA}" dt="2023-01-16T03:37:42.650" v="305" actId="1076"/>
          <ac:picMkLst>
            <pc:docMk/>
            <pc:sldMk cId="0" sldId="265"/>
            <ac:picMk id="13" creationId="{B13A0BED-F51E-4D7D-B6F3-CA3CA4F754D4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4:07:58.058" v="1151"/>
        <pc:sldMkLst>
          <pc:docMk/>
          <pc:sldMk cId="2018484599" sldId="267"/>
        </pc:sldMkLst>
        <pc:spChg chg="add mod">
          <ac:chgData name="Charl Lorenz Nadela" userId="32178501-86ce-4576-bcc8-dd89f2dd98fc" providerId="ADAL" clId="{05B43B3E-A24C-4824-95C0-AF0EF2BF26BA}" dt="2023-01-16T03:42:04.724" v="431" actId="1076"/>
          <ac:spMkLst>
            <pc:docMk/>
            <pc:sldMk cId="2018484599" sldId="267"/>
            <ac:spMk id="16" creationId="{A6992CCF-E1AB-4245-8189-C7EF02B0E380}"/>
          </ac:spMkLst>
        </pc:spChg>
        <pc:spChg chg="add mod">
          <ac:chgData name="Charl Lorenz Nadela" userId="32178501-86ce-4576-bcc8-dd89f2dd98fc" providerId="ADAL" clId="{05B43B3E-A24C-4824-95C0-AF0EF2BF26BA}" dt="2023-01-16T03:42:41.827" v="492" actId="1076"/>
          <ac:spMkLst>
            <pc:docMk/>
            <pc:sldMk cId="2018484599" sldId="267"/>
            <ac:spMk id="17" creationId="{9B224805-DDB9-49E3-A0AD-6E1D3E5E2342}"/>
          </ac:spMkLst>
        </pc:spChg>
        <pc:spChg chg="mod">
          <ac:chgData name="Charl Lorenz Nadela" userId="32178501-86ce-4576-bcc8-dd89f2dd98fc" providerId="ADAL" clId="{05B43B3E-A24C-4824-95C0-AF0EF2BF26BA}" dt="2023-01-16T04:07:58.058" v="1151"/>
          <ac:spMkLst>
            <pc:docMk/>
            <pc:sldMk cId="2018484599" sldId="267"/>
            <ac:spMk id="175" creationId="{00000000-0000-0000-0000-000000000000}"/>
          </ac:spMkLst>
        </pc:spChg>
        <pc:picChg chg="add mod modCrop">
          <ac:chgData name="Charl Lorenz Nadela" userId="32178501-86ce-4576-bcc8-dd89f2dd98fc" providerId="ADAL" clId="{05B43B3E-A24C-4824-95C0-AF0EF2BF26BA}" dt="2023-01-16T03:42:08.709" v="433" actId="1076"/>
          <ac:picMkLst>
            <pc:docMk/>
            <pc:sldMk cId="2018484599" sldId="267"/>
            <ac:picMk id="3" creationId="{D626595E-A48F-4820-B501-ADB099FE7249}"/>
          </ac:picMkLst>
        </pc:picChg>
        <pc:picChg chg="del">
          <ac:chgData name="Charl Lorenz Nadela" userId="32178501-86ce-4576-bcc8-dd89f2dd98fc" providerId="ADAL" clId="{05B43B3E-A24C-4824-95C0-AF0EF2BF26BA}" dt="2023-01-16T03:23:46.219" v="69" actId="478"/>
          <ac:picMkLst>
            <pc:docMk/>
            <pc:sldMk cId="2018484599" sldId="267"/>
            <ac:picMk id="5" creationId="{0769D290-5DBE-4E16-B484-B344E01559BB}"/>
          </ac:picMkLst>
        </pc:picChg>
        <pc:picChg chg="add del mod">
          <ac:chgData name="Charl Lorenz Nadela" userId="32178501-86ce-4576-bcc8-dd89f2dd98fc" providerId="ADAL" clId="{05B43B3E-A24C-4824-95C0-AF0EF2BF26BA}" dt="2023-01-16T03:39:12.763" v="337" actId="478"/>
          <ac:picMkLst>
            <pc:docMk/>
            <pc:sldMk cId="2018484599" sldId="267"/>
            <ac:picMk id="6" creationId="{A7579BE5-8C68-48D1-ACFB-867FCE03B31E}"/>
          </ac:picMkLst>
        </pc:picChg>
        <pc:picChg chg="add del mod">
          <ac:chgData name="Charl Lorenz Nadela" userId="32178501-86ce-4576-bcc8-dd89f2dd98fc" providerId="ADAL" clId="{05B43B3E-A24C-4824-95C0-AF0EF2BF26BA}" dt="2023-01-16T03:39:13.403" v="338" actId="478"/>
          <ac:picMkLst>
            <pc:docMk/>
            <pc:sldMk cId="2018484599" sldId="267"/>
            <ac:picMk id="8" creationId="{345AADDC-B27E-4F4D-86AF-E776454C74D2}"/>
          </ac:picMkLst>
        </pc:picChg>
        <pc:picChg chg="add del mod">
          <ac:chgData name="Charl Lorenz Nadela" userId="32178501-86ce-4576-bcc8-dd89f2dd98fc" providerId="ADAL" clId="{05B43B3E-A24C-4824-95C0-AF0EF2BF26BA}" dt="2023-01-16T03:38:10.851" v="318" actId="478"/>
          <ac:picMkLst>
            <pc:docMk/>
            <pc:sldMk cId="2018484599" sldId="267"/>
            <ac:picMk id="10" creationId="{EED489E8-D81B-4E19-828D-5E02028C2D63}"/>
          </ac:picMkLst>
        </pc:picChg>
        <pc:picChg chg="add del mod">
          <ac:chgData name="Charl Lorenz Nadela" userId="32178501-86ce-4576-bcc8-dd89f2dd98fc" providerId="ADAL" clId="{05B43B3E-A24C-4824-95C0-AF0EF2BF26BA}" dt="2023-01-16T03:38:08.803" v="317" actId="478"/>
          <ac:picMkLst>
            <pc:docMk/>
            <pc:sldMk cId="2018484599" sldId="267"/>
            <ac:picMk id="12" creationId="{4672A305-13B6-45C8-A300-6FF21EB513BC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3:49:57.875" v="845" actId="20577"/>
        <pc:sldMkLst>
          <pc:docMk/>
          <pc:sldMk cId="67259855" sldId="268"/>
        </pc:sldMkLst>
        <pc:spChg chg="add mod">
          <ac:chgData name="Charl Lorenz Nadela" userId="32178501-86ce-4576-bcc8-dd89f2dd98fc" providerId="ADAL" clId="{05B43B3E-A24C-4824-95C0-AF0EF2BF26BA}" dt="2023-01-16T03:49:47.196" v="826" actId="14100"/>
          <ac:spMkLst>
            <pc:docMk/>
            <pc:sldMk cId="67259855" sldId="268"/>
            <ac:spMk id="18" creationId="{0D0A0872-4BA9-4511-91EA-AE094DD08380}"/>
          </ac:spMkLst>
        </pc:spChg>
        <pc:spChg chg="add mod">
          <ac:chgData name="Charl Lorenz Nadela" userId="32178501-86ce-4576-bcc8-dd89f2dd98fc" providerId="ADAL" clId="{05B43B3E-A24C-4824-95C0-AF0EF2BF26BA}" dt="2023-01-16T03:49:57.875" v="845" actId="20577"/>
          <ac:spMkLst>
            <pc:docMk/>
            <pc:sldMk cId="67259855" sldId="268"/>
            <ac:spMk id="19" creationId="{EE1BF98C-C32F-463F-9A22-73808CB45F6A}"/>
          </ac:spMkLst>
        </pc:spChg>
        <pc:spChg chg="mod">
          <ac:chgData name="Charl Lorenz Nadela" userId="32178501-86ce-4576-bcc8-dd89f2dd98fc" providerId="ADAL" clId="{05B43B3E-A24C-4824-95C0-AF0EF2BF26BA}" dt="2023-01-16T03:49:16.539" v="818" actId="20577"/>
          <ac:spMkLst>
            <pc:docMk/>
            <pc:sldMk cId="67259855" sldId="268"/>
            <ac:spMk id="117" creationId="{00000000-0000-0000-0000-000000000000}"/>
          </ac:spMkLst>
        </pc:spChg>
        <pc:spChg chg="del">
          <ac:chgData name="Charl Lorenz Nadela" userId="32178501-86ce-4576-bcc8-dd89f2dd98fc" providerId="ADAL" clId="{05B43B3E-A24C-4824-95C0-AF0EF2BF26BA}" dt="2023-01-16T03:30:14.692" v="104" actId="478"/>
          <ac:spMkLst>
            <pc:docMk/>
            <pc:sldMk cId="67259855" sldId="268"/>
            <ac:spMk id="120" creationId="{00000000-0000-0000-0000-000000000000}"/>
          </ac:spMkLst>
        </pc:spChg>
        <pc:picChg chg="add mod">
          <ac:chgData name="Charl Lorenz Nadela" userId="32178501-86ce-4576-bcc8-dd89f2dd98fc" providerId="ADAL" clId="{05B43B3E-A24C-4824-95C0-AF0EF2BF26BA}" dt="2023-01-16T03:48:20.075" v="789" actId="1076"/>
          <ac:picMkLst>
            <pc:docMk/>
            <pc:sldMk cId="67259855" sldId="268"/>
            <ac:picMk id="3" creationId="{5F5A1105-57E6-4416-B6B8-4B0744C8C7B1}"/>
          </ac:picMkLst>
        </pc:picChg>
        <pc:picChg chg="add del mod">
          <ac:chgData name="Charl Lorenz Nadela" userId="32178501-86ce-4576-bcc8-dd89f2dd98fc" providerId="ADAL" clId="{05B43B3E-A24C-4824-95C0-AF0EF2BF26BA}" dt="2023-01-16T03:49:23.667" v="823" actId="478"/>
          <ac:picMkLst>
            <pc:docMk/>
            <pc:sldMk cId="67259855" sldId="268"/>
            <ac:picMk id="5" creationId="{AF125F3D-63F7-43F0-A1B1-F369D94D32AC}"/>
          </ac:picMkLst>
        </pc:picChg>
        <pc:picChg chg="add del mod">
          <ac:chgData name="Charl Lorenz Nadela" userId="32178501-86ce-4576-bcc8-dd89f2dd98fc" providerId="ADAL" clId="{05B43B3E-A24C-4824-95C0-AF0EF2BF26BA}" dt="2023-01-16T03:49:22.363" v="822" actId="478"/>
          <ac:picMkLst>
            <pc:docMk/>
            <pc:sldMk cId="67259855" sldId="268"/>
            <ac:picMk id="7" creationId="{2E83E38A-7571-4F1D-83E8-9EA4067F4C46}"/>
          </ac:picMkLst>
        </pc:picChg>
        <pc:picChg chg="add del mod">
          <ac:chgData name="Charl Lorenz Nadela" userId="32178501-86ce-4576-bcc8-dd89f2dd98fc" providerId="ADAL" clId="{05B43B3E-A24C-4824-95C0-AF0EF2BF26BA}" dt="2023-01-16T03:49:21.780" v="821" actId="478"/>
          <ac:picMkLst>
            <pc:docMk/>
            <pc:sldMk cId="67259855" sldId="268"/>
            <ac:picMk id="9" creationId="{BAB3D315-3ADC-4989-B375-33945F7A49A4}"/>
          </ac:picMkLst>
        </pc:picChg>
        <pc:picChg chg="add del mod">
          <ac:chgData name="Charl Lorenz Nadela" userId="32178501-86ce-4576-bcc8-dd89f2dd98fc" providerId="ADAL" clId="{05B43B3E-A24C-4824-95C0-AF0EF2BF26BA}" dt="2023-01-16T03:49:21.404" v="820" actId="478"/>
          <ac:picMkLst>
            <pc:docMk/>
            <pc:sldMk cId="67259855" sldId="268"/>
            <ac:picMk id="11" creationId="{E8861BE0-5229-4734-81D1-10910830D55E}"/>
          </ac:picMkLst>
        </pc:picChg>
        <pc:picChg chg="add del mod">
          <ac:chgData name="Charl Lorenz Nadela" userId="32178501-86ce-4576-bcc8-dd89f2dd98fc" providerId="ADAL" clId="{05B43B3E-A24C-4824-95C0-AF0EF2BF26BA}" dt="2023-01-16T03:49:21.012" v="819" actId="478"/>
          <ac:picMkLst>
            <pc:docMk/>
            <pc:sldMk cId="67259855" sldId="268"/>
            <ac:picMk id="13" creationId="{87E77920-8224-4546-BFC2-04F64A0773A3}"/>
          </ac:picMkLst>
        </pc:picChg>
      </pc:sldChg>
      <pc:sldChg chg="new del ord">
        <pc:chgData name="Charl Lorenz Nadela" userId="32178501-86ce-4576-bcc8-dd89f2dd98fc" providerId="ADAL" clId="{05B43B3E-A24C-4824-95C0-AF0EF2BF26BA}" dt="2023-01-16T03:30:10.160" v="102" actId="47"/>
        <pc:sldMkLst>
          <pc:docMk/>
          <pc:sldMk cId="443017926" sldId="268"/>
        </pc:sldMkLst>
      </pc:sldChg>
      <pc:sldChg chg="add del">
        <pc:chgData name="Charl Lorenz Nadela" userId="32178501-86ce-4576-bcc8-dd89f2dd98fc" providerId="ADAL" clId="{05B43B3E-A24C-4824-95C0-AF0EF2BF26BA}" dt="2023-01-16T03:25:41.497" v="82" actId="47"/>
        <pc:sldMkLst>
          <pc:docMk/>
          <pc:sldMk cId="3138756556" sldId="268"/>
        </pc:sldMkLst>
      </pc:sldChg>
      <pc:sldChg chg="delSp add del mod">
        <pc:chgData name="Charl Lorenz Nadela" userId="32178501-86ce-4576-bcc8-dd89f2dd98fc" providerId="ADAL" clId="{05B43B3E-A24C-4824-95C0-AF0EF2BF26BA}" dt="2023-01-16T03:49:00.083" v="792" actId="47"/>
        <pc:sldMkLst>
          <pc:docMk/>
          <pc:sldMk cId="1555264558" sldId="269"/>
        </pc:sldMkLst>
        <pc:spChg chg="del">
          <ac:chgData name="Charl Lorenz Nadela" userId="32178501-86ce-4576-bcc8-dd89f2dd98fc" providerId="ADAL" clId="{05B43B3E-A24C-4824-95C0-AF0EF2BF26BA}" dt="2023-01-16T03:30:27.931" v="108" actId="478"/>
          <ac:spMkLst>
            <pc:docMk/>
            <pc:sldMk cId="1555264558" sldId="269"/>
            <ac:spMk id="120" creationId="{00000000-0000-0000-0000-000000000000}"/>
          </ac:spMkLst>
        </pc:spChg>
      </pc:sldChg>
      <pc:sldChg chg="add del">
        <pc:chgData name="Charl Lorenz Nadela" userId="32178501-86ce-4576-bcc8-dd89f2dd98fc" providerId="ADAL" clId="{05B43B3E-A24C-4824-95C0-AF0EF2BF26BA}" dt="2023-01-16T03:30:19.753" v="106" actId="47"/>
        <pc:sldMkLst>
          <pc:docMk/>
          <pc:sldMk cId="2244502799" sldId="269"/>
        </pc:sldMkLst>
      </pc:sldChg>
      <pc:sldChg chg="addSp delSp modSp add mod">
        <pc:chgData name="Charl Lorenz Nadela" userId="32178501-86ce-4576-bcc8-dd89f2dd98fc" providerId="ADAL" clId="{05B43B3E-A24C-4824-95C0-AF0EF2BF26BA}" dt="2023-01-16T04:07:51.366" v="1149" actId="20577"/>
        <pc:sldMkLst>
          <pc:docMk/>
          <pc:sldMk cId="395670986" sldId="270"/>
        </pc:sldMkLst>
        <pc:spChg chg="add mod">
          <ac:chgData name="Charl Lorenz Nadela" userId="32178501-86ce-4576-bcc8-dd89f2dd98fc" providerId="ADAL" clId="{05B43B3E-A24C-4824-95C0-AF0EF2BF26BA}" dt="2023-01-16T03:46:58.459" v="679" actId="14100"/>
          <ac:spMkLst>
            <pc:docMk/>
            <pc:sldMk cId="395670986" sldId="270"/>
            <ac:spMk id="11" creationId="{5A62EDB4-4823-4B04-9646-98A42055E024}"/>
          </ac:spMkLst>
        </pc:spChg>
        <pc:spChg chg="add mod">
          <ac:chgData name="Charl Lorenz Nadela" userId="32178501-86ce-4576-bcc8-dd89f2dd98fc" providerId="ADAL" clId="{05B43B3E-A24C-4824-95C0-AF0EF2BF26BA}" dt="2023-01-16T03:47:00.507" v="680" actId="1076"/>
          <ac:spMkLst>
            <pc:docMk/>
            <pc:sldMk cId="395670986" sldId="270"/>
            <ac:spMk id="13" creationId="{DDA377E1-BFE5-4B18-A067-133D210CC4A4}"/>
          </ac:spMkLst>
        </pc:spChg>
        <pc:spChg chg="add mod">
          <ac:chgData name="Charl Lorenz Nadela" userId="32178501-86ce-4576-bcc8-dd89f2dd98fc" providerId="ADAL" clId="{05B43B3E-A24C-4824-95C0-AF0EF2BF26BA}" dt="2023-01-16T03:47:08.492" v="683" actId="14100"/>
          <ac:spMkLst>
            <pc:docMk/>
            <pc:sldMk cId="395670986" sldId="270"/>
            <ac:spMk id="14" creationId="{39916934-DD54-4C2F-BC17-2D2AD9C344A5}"/>
          </ac:spMkLst>
        </pc:spChg>
        <pc:spChg chg="add mod">
          <ac:chgData name="Charl Lorenz Nadela" userId="32178501-86ce-4576-bcc8-dd89f2dd98fc" providerId="ADAL" clId="{05B43B3E-A24C-4824-95C0-AF0EF2BF26BA}" dt="2023-01-16T03:47:32.459" v="751" actId="1076"/>
          <ac:spMkLst>
            <pc:docMk/>
            <pc:sldMk cId="395670986" sldId="270"/>
            <ac:spMk id="15" creationId="{D690106A-401F-46F1-8F81-70BA81FC1CF9}"/>
          </ac:spMkLst>
        </pc:spChg>
        <pc:spChg chg="add mod">
          <ac:chgData name="Charl Lorenz Nadela" userId="32178501-86ce-4576-bcc8-dd89f2dd98fc" providerId="ADAL" clId="{05B43B3E-A24C-4824-95C0-AF0EF2BF26BA}" dt="2023-01-16T03:47:42.323" v="754" actId="14100"/>
          <ac:spMkLst>
            <pc:docMk/>
            <pc:sldMk cId="395670986" sldId="270"/>
            <ac:spMk id="16" creationId="{FCC48C7B-D40E-4073-BA38-EA3A03CFA60E}"/>
          </ac:spMkLst>
        </pc:spChg>
        <pc:spChg chg="add mod">
          <ac:chgData name="Charl Lorenz Nadela" userId="32178501-86ce-4576-bcc8-dd89f2dd98fc" providerId="ADAL" clId="{05B43B3E-A24C-4824-95C0-AF0EF2BF26BA}" dt="2023-01-16T03:47:58.403" v="781" actId="1036"/>
          <ac:spMkLst>
            <pc:docMk/>
            <pc:sldMk cId="395670986" sldId="270"/>
            <ac:spMk id="17" creationId="{55EA89B3-4410-4582-9F78-396061C58928}"/>
          </ac:spMkLst>
        </pc:spChg>
        <pc:spChg chg="mod">
          <ac:chgData name="Charl Lorenz Nadela" userId="32178501-86ce-4576-bcc8-dd89f2dd98fc" providerId="ADAL" clId="{05B43B3E-A24C-4824-95C0-AF0EF2BF26BA}" dt="2023-01-16T04:07:51.366" v="1149" actId="20577"/>
          <ac:spMkLst>
            <pc:docMk/>
            <pc:sldMk cId="395670986" sldId="270"/>
            <ac:spMk id="175" creationId="{00000000-0000-0000-0000-000000000000}"/>
          </ac:spMkLst>
        </pc:spChg>
        <pc:picChg chg="del">
          <ac:chgData name="Charl Lorenz Nadela" userId="32178501-86ce-4576-bcc8-dd89f2dd98fc" providerId="ADAL" clId="{05B43B3E-A24C-4824-95C0-AF0EF2BF26BA}" dt="2023-01-16T03:44:39.307" v="638" actId="478"/>
          <ac:picMkLst>
            <pc:docMk/>
            <pc:sldMk cId="395670986" sldId="270"/>
            <ac:picMk id="3" creationId="{D626595E-A48F-4820-B501-ADB099FE7249}"/>
          </ac:picMkLst>
        </pc:picChg>
        <pc:picChg chg="del mod">
          <ac:chgData name="Charl Lorenz Nadela" userId="32178501-86ce-4576-bcc8-dd89f2dd98fc" providerId="ADAL" clId="{05B43B3E-A24C-4824-95C0-AF0EF2BF26BA}" dt="2023-01-16T03:44:42.243" v="640" actId="478"/>
          <ac:picMkLst>
            <pc:docMk/>
            <pc:sldMk cId="395670986" sldId="270"/>
            <ac:picMk id="6" creationId="{A7579BE5-8C68-48D1-ACFB-867FCE03B31E}"/>
          </ac:picMkLst>
        </pc:picChg>
        <pc:picChg chg="mod modCrop">
          <ac:chgData name="Charl Lorenz Nadela" userId="32178501-86ce-4576-bcc8-dd89f2dd98fc" providerId="ADAL" clId="{05B43B3E-A24C-4824-95C0-AF0EF2BF26BA}" dt="2023-01-16T03:45:14.235" v="649" actId="1076"/>
          <ac:picMkLst>
            <pc:docMk/>
            <pc:sldMk cId="395670986" sldId="270"/>
            <ac:picMk id="8" creationId="{345AADDC-B27E-4F4D-86AF-E776454C74D2}"/>
          </ac:picMkLst>
        </pc:picChg>
        <pc:picChg chg="mod modCrop">
          <ac:chgData name="Charl Lorenz Nadela" userId="32178501-86ce-4576-bcc8-dd89f2dd98fc" providerId="ADAL" clId="{05B43B3E-A24C-4824-95C0-AF0EF2BF26BA}" dt="2023-01-16T03:46:07.122" v="667" actId="1076"/>
          <ac:picMkLst>
            <pc:docMk/>
            <pc:sldMk cId="395670986" sldId="270"/>
            <ac:picMk id="10" creationId="{EED489E8-D81B-4E19-828D-5E02028C2D63}"/>
          </ac:picMkLst>
        </pc:picChg>
        <pc:picChg chg="mod modCrop">
          <ac:chgData name="Charl Lorenz Nadela" userId="32178501-86ce-4576-bcc8-dd89f2dd98fc" providerId="ADAL" clId="{05B43B3E-A24C-4824-95C0-AF0EF2BF26BA}" dt="2023-01-16T03:46:35.667" v="673" actId="1076"/>
          <ac:picMkLst>
            <pc:docMk/>
            <pc:sldMk cId="395670986" sldId="270"/>
            <ac:picMk id="12" creationId="{4672A305-13B6-45C8-A300-6FF21EB513BC}"/>
          </ac:picMkLst>
        </pc:picChg>
      </pc:sldChg>
      <pc:sldChg chg="modSp add del mod">
        <pc:chgData name="Charl Lorenz Nadela" userId="32178501-86ce-4576-bcc8-dd89f2dd98fc" providerId="ADAL" clId="{05B43B3E-A24C-4824-95C0-AF0EF2BF26BA}" dt="2023-01-16T03:37:49.865" v="306" actId="47"/>
        <pc:sldMkLst>
          <pc:docMk/>
          <pc:sldMk cId="1054354896" sldId="270"/>
        </pc:sldMkLst>
        <pc:picChg chg="mod">
          <ac:chgData name="Charl Lorenz Nadela" userId="32178501-86ce-4576-bcc8-dd89f2dd98fc" providerId="ADAL" clId="{05B43B3E-A24C-4824-95C0-AF0EF2BF26BA}" dt="2023-01-16T03:37:15.939" v="296" actId="1076"/>
          <ac:picMkLst>
            <pc:docMk/>
            <pc:sldMk cId="1054354896" sldId="270"/>
            <ac:picMk id="5" creationId="{0769D290-5DBE-4E16-B484-B344E01559BB}"/>
          </ac:picMkLst>
        </pc:picChg>
        <pc:picChg chg="mod">
          <ac:chgData name="Charl Lorenz Nadela" userId="32178501-86ce-4576-bcc8-dd89f2dd98fc" providerId="ADAL" clId="{05B43B3E-A24C-4824-95C0-AF0EF2BF26BA}" dt="2023-01-16T03:37:18.027" v="297" actId="1076"/>
          <ac:picMkLst>
            <pc:docMk/>
            <pc:sldMk cId="1054354896" sldId="270"/>
            <ac:picMk id="7" creationId="{71958315-4D85-461B-BA9D-8EC3F6C94703}"/>
          </ac:picMkLst>
        </pc:picChg>
        <pc:picChg chg="mod">
          <ac:chgData name="Charl Lorenz Nadela" userId="32178501-86ce-4576-bcc8-dd89f2dd98fc" providerId="ADAL" clId="{05B43B3E-A24C-4824-95C0-AF0EF2BF26BA}" dt="2023-01-16T03:36:49.987" v="282" actId="1076"/>
          <ac:picMkLst>
            <pc:docMk/>
            <pc:sldMk cId="1054354896" sldId="270"/>
            <ac:picMk id="9" creationId="{3867FB44-8779-4462-A83C-F38566C0A65D}"/>
          </ac:picMkLst>
        </pc:picChg>
        <pc:picChg chg="mod">
          <ac:chgData name="Charl Lorenz Nadela" userId="32178501-86ce-4576-bcc8-dd89f2dd98fc" providerId="ADAL" clId="{05B43B3E-A24C-4824-95C0-AF0EF2BF26BA}" dt="2023-01-16T03:37:12.229" v="295" actId="1076"/>
          <ac:picMkLst>
            <pc:docMk/>
            <pc:sldMk cId="1054354896" sldId="270"/>
            <ac:picMk id="13" creationId="{B13A0BED-F51E-4D7D-B6F3-CA3CA4F754D4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4:07:55.434" v="1150"/>
        <pc:sldMkLst>
          <pc:docMk/>
          <pc:sldMk cId="197046821" sldId="271"/>
        </pc:sldMkLst>
        <pc:spChg chg="add mod">
          <ac:chgData name="Charl Lorenz Nadela" userId="32178501-86ce-4576-bcc8-dd89f2dd98fc" providerId="ADAL" clId="{05B43B3E-A24C-4824-95C0-AF0EF2BF26BA}" dt="2023-01-16T03:44:10.131" v="563" actId="14100"/>
          <ac:spMkLst>
            <pc:docMk/>
            <pc:sldMk cId="197046821" sldId="271"/>
            <ac:spMk id="9" creationId="{FF7FA6A7-6869-48C1-B481-68E20640D0A1}"/>
          </ac:spMkLst>
        </pc:spChg>
        <pc:spChg chg="add mod">
          <ac:chgData name="Charl Lorenz Nadela" userId="32178501-86ce-4576-bcc8-dd89f2dd98fc" providerId="ADAL" clId="{05B43B3E-A24C-4824-95C0-AF0EF2BF26BA}" dt="2023-01-16T03:44:29.659" v="634" actId="20577"/>
          <ac:spMkLst>
            <pc:docMk/>
            <pc:sldMk cId="197046821" sldId="271"/>
            <ac:spMk id="10" creationId="{89281135-1FD0-439E-909D-C605041BBE82}"/>
          </ac:spMkLst>
        </pc:spChg>
        <pc:spChg chg="mod">
          <ac:chgData name="Charl Lorenz Nadela" userId="32178501-86ce-4576-bcc8-dd89f2dd98fc" providerId="ADAL" clId="{05B43B3E-A24C-4824-95C0-AF0EF2BF26BA}" dt="2023-01-16T04:07:55.434" v="1150"/>
          <ac:spMkLst>
            <pc:docMk/>
            <pc:sldMk cId="197046821" sldId="271"/>
            <ac:spMk id="175" creationId="{00000000-0000-0000-0000-000000000000}"/>
          </ac:spMkLst>
        </pc:spChg>
        <pc:picChg chg="del">
          <ac:chgData name="Charl Lorenz Nadela" userId="32178501-86ce-4576-bcc8-dd89f2dd98fc" providerId="ADAL" clId="{05B43B3E-A24C-4824-95C0-AF0EF2BF26BA}" dt="2023-01-16T03:42:54.267" v="493" actId="478"/>
          <ac:picMkLst>
            <pc:docMk/>
            <pc:sldMk cId="197046821" sldId="271"/>
            <ac:picMk id="3" creationId="{D626595E-A48F-4820-B501-ADB099FE7249}"/>
          </ac:picMkLst>
        </pc:picChg>
        <pc:picChg chg="mod">
          <ac:chgData name="Charl Lorenz Nadela" userId="32178501-86ce-4576-bcc8-dd89f2dd98fc" providerId="ADAL" clId="{05B43B3E-A24C-4824-95C0-AF0EF2BF26BA}" dt="2023-01-16T03:43:57.773" v="558" actId="1076"/>
          <ac:picMkLst>
            <pc:docMk/>
            <pc:sldMk cId="197046821" sldId="271"/>
            <ac:picMk id="6" creationId="{A7579BE5-8C68-48D1-ACFB-867FCE03B31E}"/>
          </ac:picMkLst>
        </pc:picChg>
        <pc:picChg chg="del mod">
          <ac:chgData name="Charl Lorenz Nadela" userId="32178501-86ce-4576-bcc8-dd89f2dd98fc" providerId="ADAL" clId="{05B43B3E-A24C-4824-95C0-AF0EF2BF26BA}" dt="2023-01-16T03:43:45.379" v="555" actId="478"/>
          <ac:picMkLst>
            <pc:docMk/>
            <pc:sldMk cId="197046821" sldId="271"/>
            <ac:picMk id="8" creationId="{345AADDC-B27E-4F4D-86AF-E776454C74D2}"/>
          </ac:picMkLst>
        </pc:picChg>
      </pc:sldChg>
      <pc:sldChg chg="delSp modSp add del mod">
        <pc:chgData name="Charl Lorenz Nadela" userId="32178501-86ce-4576-bcc8-dd89f2dd98fc" providerId="ADAL" clId="{05B43B3E-A24C-4824-95C0-AF0EF2BF26BA}" dt="2023-01-16T03:39:07.649" v="335" actId="47"/>
        <pc:sldMkLst>
          <pc:docMk/>
          <pc:sldMk cId="276021007" sldId="271"/>
        </pc:sldMkLst>
        <pc:picChg chg="del mod">
          <ac:chgData name="Charl Lorenz Nadela" userId="32178501-86ce-4576-bcc8-dd89f2dd98fc" providerId="ADAL" clId="{05B43B3E-A24C-4824-95C0-AF0EF2BF26BA}" dt="2023-01-16T03:39:02.787" v="333" actId="478"/>
          <ac:picMkLst>
            <pc:docMk/>
            <pc:sldMk cId="276021007" sldId="271"/>
            <ac:picMk id="6" creationId="{A7579BE5-8C68-48D1-ACFB-867FCE03B31E}"/>
          </ac:picMkLst>
        </pc:picChg>
        <pc:picChg chg="del">
          <ac:chgData name="Charl Lorenz Nadela" userId="32178501-86ce-4576-bcc8-dd89f2dd98fc" providerId="ADAL" clId="{05B43B3E-A24C-4824-95C0-AF0EF2BF26BA}" dt="2023-01-16T03:39:03.755" v="334" actId="478"/>
          <ac:picMkLst>
            <pc:docMk/>
            <pc:sldMk cId="276021007" sldId="271"/>
            <ac:picMk id="8" creationId="{345AADDC-B27E-4F4D-86AF-E776454C74D2}"/>
          </ac:picMkLst>
        </pc:picChg>
      </pc:sldChg>
      <pc:sldChg chg="modSp add del mod">
        <pc:chgData name="Charl Lorenz Nadela" userId="32178501-86ce-4576-bcc8-dd89f2dd98fc" providerId="ADAL" clId="{05B43B3E-A24C-4824-95C0-AF0EF2BF26BA}" dt="2023-01-16T03:48:13.289" v="785" actId="47"/>
        <pc:sldMkLst>
          <pc:docMk/>
          <pc:sldMk cId="626630785" sldId="272"/>
        </pc:sldMkLst>
        <pc:picChg chg="mod">
          <ac:chgData name="Charl Lorenz Nadela" userId="32178501-86ce-4576-bcc8-dd89f2dd98fc" providerId="ADAL" clId="{05B43B3E-A24C-4824-95C0-AF0EF2BF26BA}" dt="2023-01-16T03:48:07.739" v="783" actId="1076"/>
          <ac:picMkLst>
            <pc:docMk/>
            <pc:sldMk cId="626630785" sldId="272"/>
            <ac:picMk id="8" creationId="{345AADDC-B27E-4F4D-86AF-E776454C74D2}"/>
          </ac:picMkLst>
        </pc:picChg>
        <pc:picChg chg="mod">
          <ac:chgData name="Charl Lorenz Nadela" userId="32178501-86ce-4576-bcc8-dd89f2dd98fc" providerId="ADAL" clId="{05B43B3E-A24C-4824-95C0-AF0EF2BF26BA}" dt="2023-01-16T03:48:09.627" v="784" actId="1076"/>
          <ac:picMkLst>
            <pc:docMk/>
            <pc:sldMk cId="626630785" sldId="272"/>
            <ac:picMk id="12" creationId="{4672A305-13B6-45C8-A300-6FF21EB513BC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4:07:15.133" v="1134" actId="1036"/>
        <pc:sldMkLst>
          <pc:docMk/>
          <pc:sldMk cId="3489180580" sldId="272"/>
        </pc:sldMkLst>
        <pc:spChg chg="add mod">
          <ac:chgData name="Charl Lorenz Nadela" userId="32178501-86ce-4576-bcc8-dd89f2dd98fc" providerId="ADAL" clId="{05B43B3E-A24C-4824-95C0-AF0EF2BF26BA}" dt="2023-01-16T04:00:54.661" v="939" actId="1076"/>
          <ac:spMkLst>
            <pc:docMk/>
            <pc:sldMk cId="3489180580" sldId="272"/>
            <ac:spMk id="16" creationId="{45544B59-0967-4EB7-A24C-633F3CC48E5F}"/>
          </ac:spMkLst>
        </pc:spChg>
        <pc:spChg chg="add mod">
          <ac:chgData name="Charl Lorenz Nadela" userId="32178501-86ce-4576-bcc8-dd89f2dd98fc" providerId="ADAL" clId="{05B43B3E-A24C-4824-95C0-AF0EF2BF26BA}" dt="2023-01-16T04:00:57.917" v="940" actId="1076"/>
          <ac:spMkLst>
            <pc:docMk/>
            <pc:sldMk cId="3489180580" sldId="272"/>
            <ac:spMk id="17" creationId="{9EC2F89C-4850-4CF6-AC68-9CCA9668462B}"/>
          </ac:spMkLst>
        </pc:spChg>
        <pc:spChg chg="add mod">
          <ac:chgData name="Charl Lorenz Nadela" userId="32178501-86ce-4576-bcc8-dd89f2dd98fc" providerId="ADAL" clId="{05B43B3E-A24C-4824-95C0-AF0EF2BF26BA}" dt="2023-01-16T04:01:15.286" v="942" actId="1076"/>
          <ac:spMkLst>
            <pc:docMk/>
            <pc:sldMk cId="3489180580" sldId="272"/>
            <ac:spMk id="18" creationId="{C203D167-517D-4740-8850-A06AC40C6B77}"/>
          </ac:spMkLst>
        </pc:spChg>
        <pc:spChg chg="add mod">
          <ac:chgData name="Charl Lorenz Nadela" userId="32178501-86ce-4576-bcc8-dd89f2dd98fc" providerId="ADAL" clId="{05B43B3E-A24C-4824-95C0-AF0EF2BF26BA}" dt="2023-01-16T04:01:16.909" v="944" actId="20577"/>
          <ac:spMkLst>
            <pc:docMk/>
            <pc:sldMk cId="3489180580" sldId="272"/>
            <ac:spMk id="19" creationId="{83178E09-D742-45B2-9044-9F2B57F0DECE}"/>
          </ac:spMkLst>
        </pc:spChg>
        <pc:spChg chg="add mod">
          <ac:chgData name="Charl Lorenz Nadela" userId="32178501-86ce-4576-bcc8-dd89f2dd98fc" providerId="ADAL" clId="{05B43B3E-A24C-4824-95C0-AF0EF2BF26BA}" dt="2023-01-16T04:05:33.133" v="1023" actId="14100"/>
          <ac:spMkLst>
            <pc:docMk/>
            <pc:sldMk cId="3489180580" sldId="272"/>
            <ac:spMk id="20" creationId="{58423038-A83D-401B-BBEF-10ADE112197E}"/>
          </ac:spMkLst>
        </pc:spChg>
        <pc:spChg chg="add mod">
          <ac:chgData name="Charl Lorenz Nadela" userId="32178501-86ce-4576-bcc8-dd89f2dd98fc" providerId="ADAL" clId="{05B43B3E-A24C-4824-95C0-AF0EF2BF26BA}" dt="2023-01-16T04:02:04.060" v="1012" actId="20577"/>
          <ac:spMkLst>
            <pc:docMk/>
            <pc:sldMk cId="3489180580" sldId="272"/>
            <ac:spMk id="21" creationId="{B1DD635D-2697-4D53-BC7A-AD151AF3B8E7}"/>
          </ac:spMkLst>
        </pc:spChg>
        <pc:spChg chg="add del mod">
          <ac:chgData name="Charl Lorenz Nadela" userId="32178501-86ce-4576-bcc8-dd89f2dd98fc" providerId="ADAL" clId="{05B43B3E-A24C-4824-95C0-AF0EF2BF26BA}" dt="2023-01-16T04:02:26.487" v="1014"/>
          <ac:spMkLst>
            <pc:docMk/>
            <pc:sldMk cId="3489180580" sldId="272"/>
            <ac:spMk id="22" creationId="{5C5CD888-D600-4B61-B18B-FEED93A59622}"/>
          </ac:spMkLst>
        </pc:spChg>
        <pc:spChg chg="add del mod">
          <ac:chgData name="Charl Lorenz Nadela" userId="32178501-86ce-4576-bcc8-dd89f2dd98fc" providerId="ADAL" clId="{05B43B3E-A24C-4824-95C0-AF0EF2BF26BA}" dt="2023-01-16T04:02:26.487" v="1014"/>
          <ac:spMkLst>
            <pc:docMk/>
            <pc:sldMk cId="3489180580" sldId="272"/>
            <ac:spMk id="23" creationId="{FDE101C5-D0DC-428B-B3CB-C6FE921D554D}"/>
          </ac:spMkLst>
        </pc:spChg>
        <pc:spChg chg="add mod">
          <ac:chgData name="Charl Lorenz Nadela" userId="32178501-86ce-4576-bcc8-dd89f2dd98fc" providerId="ADAL" clId="{05B43B3E-A24C-4824-95C0-AF0EF2BF26BA}" dt="2023-01-16T04:02:32.749" v="1016" actId="1076"/>
          <ac:spMkLst>
            <pc:docMk/>
            <pc:sldMk cId="3489180580" sldId="272"/>
            <ac:spMk id="24" creationId="{C4A5302C-5F9E-46EE-81E4-A7F65A42694D}"/>
          </ac:spMkLst>
        </pc:spChg>
        <pc:spChg chg="add mod">
          <ac:chgData name="Charl Lorenz Nadela" userId="32178501-86ce-4576-bcc8-dd89f2dd98fc" providerId="ADAL" clId="{05B43B3E-A24C-4824-95C0-AF0EF2BF26BA}" dt="2023-01-16T04:02:37.180" v="1019" actId="20577"/>
          <ac:spMkLst>
            <pc:docMk/>
            <pc:sldMk cId="3489180580" sldId="272"/>
            <ac:spMk id="25" creationId="{152ED2E8-C428-4836-B8D0-7C3222D265F6}"/>
          </ac:spMkLst>
        </pc:spChg>
        <pc:spChg chg="add mod">
          <ac:chgData name="Charl Lorenz Nadela" userId="32178501-86ce-4576-bcc8-dd89f2dd98fc" providerId="ADAL" clId="{05B43B3E-A24C-4824-95C0-AF0EF2BF26BA}" dt="2023-01-16T04:05:29.684" v="1022" actId="14100"/>
          <ac:spMkLst>
            <pc:docMk/>
            <pc:sldMk cId="3489180580" sldId="272"/>
            <ac:spMk id="26" creationId="{18442426-D965-4C62-8977-78BE3AAE5956}"/>
          </ac:spMkLst>
        </pc:spChg>
        <pc:spChg chg="add mod">
          <ac:chgData name="Charl Lorenz Nadela" userId="32178501-86ce-4576-bcc8-dd89f2dd98fc" providerId="ADAL" clId="{05B43B3E-A24C-4824-95C0-AF0EF2BF26BA}" dt="2023-01-16T04:05:49.829" v="1052" actId="1036"/>
          <ac:spMkLst>
            <pc:docMk/>
            <pc:sldMk cId="3489180580" sldId="272"/>
            <ac:spMk id="27" creationId="{3C16AA00-3F1B-4354-9127-26051A7F4DC3}"/>
          </ac:spMkLst>
        </pc:spChg>
        <pc:spChg chg="add mod">
          <ac:chgData name="Charl Lorenz Nadela" userId="32178501-86ce-4576-bcc8-dd89f2dd98fc" providerId="ADAL" clId="{05B43B3E-A24C-4824-95C0-AF0EF2BF26BA}" dt="2023-01-16T04:05:57.605" v="1054" actId="1076"/>
          <ac:spMkLst>
            <pc:docMk/>
            <pc:sldMk cId="3489180580" sldId="272"/>
            <ac:spMk id="28" creationId="{BFA297ED-A35D-403D-A26E-B2BF98D29116}"/>
          </ac:spMkLst>
        </pc:spChg>
        <pc:spChg chg="add mod">
          <ac:chgData name="Charl Lorenz Nadela" userId="32178501-86ce-4576-bcc8-dd89f2dd98fc" providerId="ADAL" clId="{05B43B3E-A24C-4824-95C0-AF0EF2BF26BA}" dt="2023-01-16T04:05:59.308" v="1056" actId="20577"/>
          <ac:spMkLst>
            <pc:docMk/>
            <pc:sldMk cId="3489180580" sldId="272"/>
            <ac:spMk id="29" creationId="{95D3BF51-F63B-48F7-ACB5-0A2ECEFFA222}"/>
          </ac:spMkLst>
        </pc:spChg>
        <pc:spChg chg="add mod">
          <ac:chgData name="Charl Lorenz Nadela" userId="32178501-86ce-4576-bcc8-dd89f2dd98fc" providerId="ADAL" clId="{05B43B3E-A24C-4824-95C0-AF0EF2BF26BA}" dt="2023-01-16T04:06:15.229" v="1061" actId="14100"/>
          <ac:spMkLst>
            <pc:docMk/>
            <pc:sldMk cId="3489180580" sldId="272"/>
            <ac:spMk id="30" creationId="{6583EAFD-1F7A-416C-A7F9-1A9DFCFCA351}"/>
          </ac:spMkLst>
        </pc:spChg>
        <pc:spChg chg="add mod">
          <ac:chgData name="Charl Lorenz Nadela" userId="32178501-86ce-4576-bcc8-dd89f2dd98fc" providerId="ADAL" clId="{05B43B3E-A24C-4824-95C0-AF0EF2BF26BA}" dt="2023-01-16T04:07:15.133" v="1134" actId="1036"/>
          <ac:spMkLst>
            <pc:docMk/>
            <pc:sldMk cId="3489180580" sldId="272"/>
            <ac:spMk id="31" creationId="{6774E675-380B-4906-BC9A-8D2390A72FC6}"/>
          </ac:spMkLst>
        </pc:spChg>
        <pc:spChg chg="mod">
          <ac:chgData name="Charl Lorenz Nadela" userId="32178501-86ce-4576-bcc8-dd89f2dd98fc" providerId="ADAL" clId="{05B43B3E-A24C-4824-95C0-AF0EF2BF26BA}" dt="2023-01-16T03:50:12.833" v="847"/>
          <ac:spMkLst>
            <pc:docMk/>
            <pc:sldMk cId="3489180580" sldId="272"/>
            <ac:spMk id="117" creationId="{00000000-0000-0000-0000-000000000000}"/>
          </ac:spMkLst>
        </pc:spChg>
        <pc:picChg chg="del">
          <ac:chgData name="Charl Lorenz Nadela" userId="32178501-86ce-4576-bcc8-dd89f2dd98fc" providerId="ADAL" clId="{05B43B3E-A24C-4824-95C0-AF0EF2BF26BA}" dt="2023-01-16T03:50:08.964" v="846" actId="478"/>
          <ac:picMkLst>
            <pc:docMk/>
            <pc:sldMk cId="3489180580" sldId="272"/>
            <ac:picMk id="3" creationId="{5F5A1105-57E6-4416-B6B8-4B0744C8C7B1}"/>
          </ac:picMkLst>
        </pc:picChg>
        <pc:picChg chg="mod modCrop">
          <ac:chgData name="Charl Lorenz Nadela" userId="32178501-86ce-4576-bcc8-dd89f2dd98fc" providerId="ADAL" clId="{05B43B3E-A24C-4824-95C0-AF0EF2BF26BA}" dt="2023-01-16T04:00:42.740" v="936" actId="1076"/>
          <ac:picMkLst>
            <pc:docMk/>
            <pc:sldMk cId="3489180580" sldId="272"/>
            <ac:picMk id="5" creationId="{AF125F3D-63F7-43F0-A1B1-F369D94D32AC}"/>
          </ac:picMkLst>
        </pc:picChg>
        <pc:picChg chg="mod modCrop">
          <ac:chgData name="Charl Lorenz Nadela" userId="32178501-86ce-4576-bcc8-dd89f2dd98fc" providerId="ADAL" clId="{05B43B3E-A24C-4824-95C0-AF0EF2BF26BA}" dt="2023-01-16T04:00:43.627" v="937" actId="1076"/>
          <ac:picMkLst>
            <pc:docMk/>
            <pc:sldMk cId="3489180580" sldId="272"/>
            <ac:picMk id="7" creationId="{2E83E38A-7571-4F1D-83E8-9EA4067F4C46}"/>
          </ac:picMkLst>
        </pc:picChg>
        <pc:picChg chg="del">
          <ac:chgData name="Charl Lorenz Nadela" userId="32178501-86ce-4576-bcc8-dd89f2dd98fc" providerId="ADAL" clId="{05B43B3E-A24C-4824-95C0-AF0EF2BF26BA}" dt="2023-01-16T03:50:22.363" v="852" actId="478"/>
          <ac:picMkLst>
            <pc:docMk/>
            <pc:sldMk cId="3489180580" sldId="272"/>
            <ac:picMk id="9" creationId="{BAB3D315-3ADC-4989-B375-33945F7A49A4}"/>
          </ac:picMkLst>
        </pc:picChg>
        <pc:picChg chg="del">
          <ac:chgData name="Charl Lorenz Nadela" userId="32178501-86ce-4576-bcc8-dd89f2dd98fc" providerId="ADAL" clId="{05B43B3E-A24C-4824-95C0-AF0EF2BF26BA}" dt="2023-01-16T03:50:21.516" v="851" actId="478"/>
          <ac:picMkLst>
            <pc:docMk/>
            <pc:sldMk cId="3489180580" sldId="272"/>
            <ac:picMk id="11" creationId="{E8861BE0-5229-4734-81D1-10910830D55E}"/>
          </ac:picMkLst>
        </pc:picChg>
        <pc:picChg chg="add mod">
          <ac:chgData name="Charl Lorenz Nadela" userId="32178501-86ce-4576-bcc8-dd89f2dd98fc" providerId="ADAL" clId="{05B43B3E-A24C-4824-95C0-AF0EF2BF26BA}" dt="2023-01-16T04:00:38.084" v="932" actId="1076"/>
          <ac:picMkLst>
            <pc:docMk/>
            <pc:sldMk cId="3489180580" sldId="272"/>
            <ac:picMk id="12" creationId="{285B2444-90D5-47FF-A2DD-188DB7F646BF}"/>
          </ac:picMkLst>
        </pc:picChg>
        <pc:picChg chg="del">
          <ac:chgData name="Charl Lorenz Nadela" userId="32178501-86ce-4576-bcc8-dd89f2dd98fc" providerId="ADAL" clId="{05B43B3E-A24C-4824-95C0-AF0EF2BF26BA}" dt="2023-01-16T03:50:21.059" v="850" actId="478"/>
          <ac:picMkLst>
            <pc:docMk/>
            <pc:sldMk cId="3489180580" sldId="272"/>
            <ac:picMk id="13" creationId="{87E77920-8224-4546-BFC2-04F64A0773A3}"/>
          </ac:picMkLst>
        </pc:picChg>
        <pc:picChg chg="add mod">
          <ac:chgData name="Charl Lorenz Nadela" userId="32178501-86ce-4576-bcc8-dd89f2dd98fc" providerId="ADAL" clId="{05B43B3E-A24C-4824-95C0-AF0EF2BF26BA}" dt="2023-01-16T04:00:38.756" v="933" actId="1076"/>
          <ac:picMkLst>
            <pc:docMk/>
            <pc:sldMk cId="3489180580" sldId="272"/>
            <ac:picMk id="14" creationId="{12ECCF0B-8DEE-45C8-B62D-C05A516FAF4E}"/>
          </ac:picMkLst>
        </pc:picChg>
        <pc:picChg chg="add mod">
          <ac:chgData name="Charl Lorenz Nadela" userId="32178501-86ce-4576-bcc8-dd89f2dd98fc" providerId="ADAL" clId="{05B43B3E-A24C-4824-95C0-AF0EF2BF26BA}" dt="2023-01-16T04:00:40.364" v="934" actId="1076"/>
          <ac:picMkLst>
            <pc:docMk/>
            <pc:sldMk cId="3489180580" sldId="272"/>
            <ac:picMk id="15" creationId="{29BFE6FF-3A58-4703-B9B6-EF3122E48E2D}"/>
          </ac:picMkLst>
        </pc:picChg>
      </pc:sldChg>
      <pc:sldChg chg="delSp modSp add del mod">
        <pc:chgData name="Charl Lorenz Nadela" userId="32178501-86ce-4576-bcc8-dd89f2dd98fc" providerId="ADAL" clId="{05B43B3E-A24C-4824-95C0-AF0EF2BF26BA}" dt="2023-01-16T04:07:24.833" v="1135" actId="47"/>
        <pc:sldMkLst>
          <pc:docMk/>
          <pc:sldMk cId="3293297345" sldId="273"/>
        </pc:sldMkLst>
        <pc:picChg chg="del mod">
          <ac:chgData name="Charl Lorenz Nadela" userId="32178501-86ce-4576-bcc8-dd89f2dd98fc" providerId="ADAL" clId="{05B43B3E-A24C-4824-95C0-AF0EF2BF26BA}" dt="2023-01-16T03:56:14.100" v="884" actId="478"/>
          <ac:picMkLst>
            <pc:docMk/>
            <pc:sldMk cId="3293297345" sldId="273"/>
            <ac:picMk id="5" creationId="{AF125F3D-63F7-43F0-A1B1-F369D94D32AC}"/>
          </ac:picMkLst>
        </pc:picChg>
        <pc:picChg chg="del mod">
          <ac:chgData name="Charl Lorenz Nadela" userId="32178501-86ce-4576-bcc8-dd89f2dd98fc" providerId="ADAL" clId="{05B43B3E-A24C-4824-95C0-AF0EF2BF26BA}" dt="2023-01-16T03:56:07.859" v="881" actId="478"/>
          <ac:picMkLst>
            <pc:docMk/>
            <pc:sldMk cId="3293297345" sldId="273"/>
            <ac:picMk id="7" creationId="{2E83E38A-7571-4F1D-83E8-9EA4067F4C46}"/>
          </ac:picMkLst>
        </pc:picChg>
        <pc:picChg chg="mod modCrop">
          <ac:chgData name="Charl Lorenz Nadela" userId="32178501-86ce-4576-bcc8-dd89f2dd98fc" providerId="ADAL" clId="{05B43B3E-A24C-4824-95C0-AF0EF2BF26BA}" dt="2023-01-16T03:59:01.980" v="910" actId="732"/>
          <ac:picMkLst>
            <pc:docMk/>
            <pc:sldMk cId="3293297345" sldId="273"/>
            <ac:picMk id="9" creationId="{BAB3D315-3ADC-4989-B375-33945F7A49A4}"/>
          </ac:picMkLst>
        </pc:picChg>
        <pc:picChg chg="mod modCrop">
          <ac:chgData name="Charl Lorenz Nadela" userId="32178501-86ce-4576-bcc8-dd89f2dd98fc" providerId="ADAL" clId="{05B43B3E-A24C-4824-95C0-AF0EF2BF26BA}" dt="2023-01-16T03:58:41.181" v="903" actId="732"/>
          <ac:picMkLst>
            <pc:docMk/>
            <pc:sldMk cId="3293297345" sldId="273"/>
            <ac:picMk id="11" creationId="{E8861BE0-5229-4734-81D1-10910830D55E}"/>
          </ac:picMkLst>
        </pc:picChg>
        <pc:picChg chg="mod modCrop">
          <ac:chgData name="Charl Lorenz Nadela" userId="32178501-86ce-4576-bcc8-dd89f2dd98fc" providerId="ADAL" clId="{05B43B3E-A24C-4824-95C0-AF0EF2BF26BA}" dt="2023-01-16T03:58:44.972" v="904" actId="1076"/>
          <ac:picMkLst>
            <pc:docMk/>
            <pc:sldMk cId="3293297345" sldId="273"/>
            <ac:picMk id="13" creationId="{87E77920-8224-4546-BFC2-04F64A0773A3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4:18:27.454" v="1804" actId="20577"/>
        <pc:sldMkLst>
          <pc:docMk/>
          <pc:sldMk cId="2314275482" sldId="274"/>
        </pc:sldMkLst>
        <pc:spChg chg="add mod">
          <ac:chgData name="Charl Lorenz Nadela" userId="32178501-86ce-4576-bcc8-dd89f2dd98fc" providerId="ADAL" clId="{05B43B3E-A24C-4824-95C0-AF0EF2BF26BA}" dt="2023-01-16T04:12:45.829" v="1283" actId="14100"/>
          <ac:spMkLst>
            <pc:docMk/>
            <pc:sldMk cId="2314275482" sldId="274"/>
            <ac:spMk id="12" creationId="{AF6182A7-2376-46A3-8E21-0B46A1975567}"/>
          </ac:spMkLst>
        </pc:spChg>
        <pc:spChg chg="add mod">
          <ac:chgData name="Charl Lorenz Nadela" userId="32178501-86ce-4576-bcc8-dd89f2dd98fc" providerId="ADAL" clId="{05B43B3E-A24C-4824-95C0-AF0EF2BF26BA}" dt="2023-01-16T04:18:23.901" v="1802" actId="1076"/>
          <ac:spMkLst>
            <pc:docMk/>
            <pc:sldMk cId="2314275482" sldId="274"/>
            <ac:spMk id="14" creationId="{171CBED1-58B1-414F-8C86-490D23DA6063}"/>
          </ac:spMkLst>
        </pc:spChg>
        <pc:spChg chg="add mod">
          <ac:chgData name="Charl Lorenz Nadela" userId="32178501-86ce-4576-bcc8-dd89f2dd98fc" providerId="ADAL" clId="{05B43B3E-A24C-4824-95C0-AF0EF2BF26BA}" dt="2023-01-16T04:17:17.893" v="1598" actId="20577"/>
          <ac:spMkLst>
            <pc:docMk/>
            <pc:sldMk cId="2314275482" sldId="274"/>
            <ac:spMk id="15" creationId="{C31BFEE4-5348-4390-80F1-F4F6EB6BBD19}"/>
          </ac:spMkLst>
        </pc:spChg>
        <pc:spChg chg="add mod">
          <ac:chgData name="Charl Lorenz Nadela" userId="32178501-86ce-4576-bcc8-dd89f2dd98fc" providerId="ADAL" clId="{05B43B3E-A24C-4824-95C0-AF0EF2BF26BA}" dt="2023-01-16T04:18:27.454" v="1804" actId="20577"/>
          <ac:spMkLst>
            <pc:docMk/>
            <pc:sldMk cId="2314275482" sldId="274"/>
            <ac:spMk id="16" creationId="{949455E5-E36E-42C2-84DE-F33A9318D13C}"/>
          </ac:spMkLst>
        </pc:spChg>
        <pc:spChg chg="mod">
          <ac:chgData name="Charl Lorenz Nadela" userId="32178501-86ce-4576-bcc8-dd89f2dd98fc" providerId="ADAL" clId="{05B43B3E-A24C-4824-95C0-AF0EF2BF26BA}" dt="2023-01-16T04:10:17.414" v="1276" actId="20577"/>
          <ac:spMkLst>
            <pc:docMk/>
            <pc:sldMk cId="2314275482" sldId="274"/>
            <ac:spMk id="117" creationId="{00000000-0000-0000-0000-000000000000}"/>
          </ac:spMkLst>
        </pc:spChg>
        <pc:picChg chg="add mod">
          <ac:chgData name="Charl Lorenz Nadela" userId="32178501-86ce-4576-bcc8-dd89f2dd98fc" providerId="ADAL" clId="{05B43B3E-A24C-4824-95C0-AF0EF2BF26BA}" dt="2023-01-16T04:12:38.422" v="1280" actId="1076"/>
          <ac:picMkLst>
            <pc:docMk/>
            <pc:sldMk cId="2314275482" sldId="274"/>
            <ac:picMk id="3" creationId="{2672C5F0-C5CE-4948-A350-ED4EB0E7C30A}"/>
          </ac:picMkLst>
        </pc:picChg>
        <pc:picChg chg="del">
          <ac:chgData name="Charl Lorenz Nadela" userId="32178501-86ce-4576-bcc8-dd89f2dd98fc" providerId="ADAL" clId="{05B43B3E-A24C-4824-95C0-AF0EF2BF26BA}" dt="2023-01-16T04:07:42.213" v="1140" actId="478"/>
          <ac:picMkLst>
            <pc:docMk/>
            <pc:sldMk cId="2314275482" sldId="274"/>
            <ac:picMk id="5" creationId="{AF125F3D-63F7-43F0-A1B1-F369D94D32AC}"/>
          </ac:picMkLst>
        </pc:picChg>
        <pc:picChg chg="del">
          <ac:chgData name="Charl Lorenz Nadela" userId="32178501-86ce-4576-bcc8-dd89f2dd98fc" providerId="ADAL" clId="{05B43B3E-A24C-4824-95C0-AF0EF2BF26BA}" dt="2023-01-16T04:07:41.060" v="1139" actId="478"/>
          <ac:picMkLst>
            <pc:docMk/>
            <pc:sldMk cId="2314275482" sldId="274"/>
            <ac:picMk id="7" creationId="{2E83E38A-7571-4F1D-83E8-9EA4067F4C46}"/>
          </ac:picMkLst>
        </pc:picChg>
        <pc:picChg chg="del">
          <ac:chgData name="Charl Lorenz Nadela" userId="32178501-86ce-4576-bcc8-dd89f2dd98fc" providerId="ADAL" clId="{05B43B3E-A24C-4824-95C0-AF0EF2BF26BA}" dt="2023-01-16T04:07:40.141" v="1138" actId="478"/>
          <ac:picMkLst>
            <pc:docMk/>
            <pc:sldMk cId="2314275482" sldId="274"/>
            <ac:picMk id="9" creationId="{BAB3D315-3ADC-4989-B375-33945F7A49A4}"/>
          </ac:picMkLst>
        </pc:picChg>
        <pc:picChg chg="del">
          <ac:chgData name="Charl Lorenz Nadela" userId="32178501-86ce-4576-bcc8-dd89f2dd98fc" providerId="ADAL" clId="{05B43B3E-A24C-4824-95C0-AF0EF2BF26BA}" dt="2023-01-16T04:07:39.653" v="1137" actId="478"/>
          <ac:picMkLst>
            <pc:docMk/>
            <pc:sldMk cId="2314275482" sldId="274"/>
            <ac:picMk id="11" creationId="{E8861BE0-5229-4734-81D1-10910830D55E}"/>
          </ac:picMkLst>
        </pc:picChg>
        <pc:picChg chg="del">
          <ac:chgData name="Charl Lorenz Nadela" userId="32178501-86ce-4576-bcc8-dd89f2dd98fc" providerId="ADAL" clId="{05B43B3E-A24C-4824-95C0-AF0EF2BF26BA}" dt="2023-01-16T04:07:39.109" v="1136" actId="478"/>
          <ac:picMkLst>
            <pc:docMk/>
            <pc:sldMk cId="2314275482" sldId="274"/>
            <ac:picMk id="13" creationId="{87E77920-8224-4546-BFC2-04F64A0773A3}"/>
          </ac:picMkLst>
        </pc:picChg>
      </pc:sldChg>
      <pc:sldChg chg="addSp delSp modSp add mod">
        <pc:chgData name="Charl Lorenz Nadela" userId="32178501-86ce-4576-bcc8-dd89f2dd98fc" providerId="ADAL" clId="{05B43B3E-A24C-4824-95C0-AF0EF2BF26BA}" dt="2023-01-16T04:23:38.750" v="1967" actId="20577"/>
        <pc:sldMkLst>
          <pc:docMk/>
          <pc:sldMk cId="641228796" sldId="275"/>
        </pc:sldMkLst>
        <pc:spChg chg="del">
          <ac:chgData name="Charl Lorenz Nadela" userId="32178501-86ce-4576-bcc8-dd89f2dd98fc" providerId="ADAL" clId="{05B43B3E-A24C-4824-95C0-AF0EF2BF26BA}" dt="2023-01-16T04:19:04.134" v="1810" actId="478"/>
          <ac:spMkLst>
            <pc:docMk/>
            <pc:sldMk cId="641228796" sldId="275"/>
            <ac:spMk id="12" creationId="{AF6182A7-2376-46A3-8E21-0B46A1975567}"/>
          </ac:spMkLst>
        </pc:spChg>
        <pc:spChg chg="add mod">
          <ac:chgData name="Charl Lorenz Nadela" userId="32178501-86ce-4576-bcc8-dd89f2dd98fc" providerId="ADAL" clId="{05B43B3E-A24C-4824-95C0-AF0EF2BF26BA}" dt="2023-01-16T04:22:45.836" v="1876" actId="207"/>
          <ac:spMkLst>
            <pc:docMk/>
            <pc:sldMk cId="641228796" sldId="275"/>
            <ac:spMk id="13" creationId="{EA88526E-06F0-47A1-8B6E-575FEC886EB9}"/>
          </ac:spMkLst>
        </pc:spChg>
        <pc:spChg chg="del">
          <ac:chgData name="Charl Lorenz Nadela" userId="32178501-86ce-4576-bcc8-dd89f2dd98fc" providerId="ADAL" clId="{05B43B3E-A24C-4824-95C0-AF0EF2BF26BA}" dt="2023-01-16T04:19:05.325" v="1811" actId="478"/>
          <ac:spMkLst>
            <pc:docMk/>
            <pc:sldMk cId="641228796" sldId="275"/>
            <ac:spMk id="14" creationId="{171CBED1-58B1-414F-8C86-490D23DA6063}"/>
          </ac:spMkLst>
        </pc:spChg>
        <pc:spChg chg="del mod">
          <ac:chgData name="Charl Lorenz Nadela" userId="32178501-86ce-4576-bcc8-dd89f2dd98fc" providerId="ADAL" clId="{05B43B3E-A24C-4824-95C0-AF0EF2BF26BA}" dt="2023-01-16T04:19:02.039" v="1808" actId="478"/>
          <ac:spMkLst>
            <pc:docMk/>
            <pc:sldMk cId="641228796" sldId="275"/>
            <ac:spMk id="15" creationId="{C31BFEE4-5348-4390-80F1-F4F6EB6BBD19}"/>
          </ac:spMkLst>
        </pc:spChg>
        <pc:spChg chg="del">
          <ac:chgData name="Charl Lorenz Nadela" userId="32178501-86ce-4576-bcc8-dd89f2dd98fc" providerId="ADAL" clId="{05B43B3E-A24C-4824-95C0-AF0EF2BF26BA}" dt="2023-01-16T04:19:03.477" v="1809" actId="478"/>
          <ac:spMkLst>
            <pc:docMk/>
            <pc:sldMk cId="641228796" sldId="275"/>
            <ac:spMk id="16" creationId="{949455E5-E36E-42C2-84DE-F33A9318D13C}"/>
          </ac:spMkLst>
        </pc:spChg>
        <pc:spChg chg="add mod">
          <ac:chgData name="Charl Lorenz Nadela" userId="32178501-86ce-4576-bcc8-dd89f2dd98fc" providerId="ADAL" clId="{05B43B3E-A24C-4824-95C0-AF0EF2BF26BA}" dt="2023-01-16T04:23:38.750" v="1967" actId="20577"/>
          <ac:spMkLst>
            <pc:docMk/>
            <pc:sldMk cId="641228796" sldId="275"/>
            <ac:spMk id="17" creationId="{88276DE2-7553-49A9-977F-D19AC651FEEE}"/>
          </ac:spMkLst>
        </pc:spChg>
        <pc:picChg chg="del">
          <ac:chgData name="Charl Lorenz Nadela" userId="32178501-86ce-4576-bcc8-dd89f2dd98fc" providerId="ADAL" clId="{05B43B3E-A24C-4824-95C0-AF0EF2BF26BA}" dt="2023-01-16T04:18:59.625" v="1806" actId="478"/>
          <ac:picMkLst>
            <pc:docMk/>
            <pc:sldMk cId="641228796" sldId="275"/>
            <ac:picMk id="3" creationId="{2672C5F0-C5CE-4948-A350-ED4EB0E7C30A}"/>
          </ac:picMkLst>
        </pc:picChg>
        <pc:picChg chg="add mod">
          <ac:chgData name="Charl Lorenz Nadela" userId="32178501-86ce-4576-bcc8-dd89f2dd98fc" providerId="ADAL" clId="{05B43B3E-A24C-4824-95C0-AF0EF2BF26BA}" dt="2023-01-16T04:22:38.450" v="1874" actId="1076"/>
          <ac:picMkLst>
            <pc:docMk/>
            <pc:sldMk cId="641228796" sldId="275"/>
            <ac:picMk id="4" creationId="{67E23749-6750-4E28-A91C-8669C13B34B6}"/>
          </ac:picMkLst>
        </pc:picChg>
      </pc:sldChg>
      <pc:sldChg chg="delSp add del mod">
        <pc:chgData name="Charl Lorenz Nadela" userId="32178501-86ce-4576-bcc8-dd89f2dd98fc" providerId="ADAL" clId="{05B43B3E-A24C-4824-95C0-AF0EF2BF26BA}" dt="2023-01-16T04:19:12.033" v="1814" actId="47"/>
        <pc:sldMkLst>
          <pc:docMk/>
          <pc:sldMk cId="14787113" sldId="276"/>
        </pc:sldMkLst>
        <pc:picChg chg="del">
          <ac:chgData name="Charl Lorenz Nadela" userId="32178501-86ce-4576-bcc8-dd89f2dd98fc" providerId="ADAL" clId="{05B43B3E-A24C-4824-95C0-AF0EF2BF26BA}" dt="2023-01-16T04:19:08.870" v="1813" actId="478"/>
          <ac:picMkLst>
            <pc:docMk/>
            <pc:sldMk cId="14787113" sldId="276"/>
            <ac:picMk id="3" creationId="{2672C5F0-C5CE-4948-A350-ED4EB0E7C3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PH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9075" y="1547813"/>
            <a:ext cx="7434263" cy="4183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5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6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31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82" name="Google Shape;182;p12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3f1bbac9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63f1bbac94_1_3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73" name="Google Shape;173;g163f1bbac94_1_3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3f1bbac9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63f1bbac94_1_3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73" name="Google Shape;173;g163f1bbac94_1_3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71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3f1bbac9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63f1bbac94_1_3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73" name="Google Shape;173;g163f1bbac94_1_3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51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3f1bbac9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63f1bbac94_1_3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73" name="Google Shape;173;g163f1bbac94_1_3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9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05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 b="1"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PH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44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over.io/login?next=/transfer/n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981200" y="4445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PH" sz="40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0" y="2566883"/>
            <a:ext cx="12192000" cy="14465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u="none" strike="noStrike" cap="none" dirty="0">
                <a:solidFill>
                  <a:schemeClr val="bg1"/>
                </a:solidFill>
                <a:latin typeface="Söhne"/>
                <a:ea typeface="Arial"/>
                <a:cs typeface="Arial"/>
                <a:sym typeface="Arial"/>
              </a:rPr>
              <a:t>Using </a:t>
            </a:r>
            <a:r>
              <a:rPr lang="en-US" sz="4400" u="none" strike="noStrike" cap="none" dirty="0">
                <a:solidFill>
                  <a:schemeClr val="accent4"/>
                </a:solidFill>
                <a:latin typeface="Söhne"/>
                <a:ea typeface="Arial"/>
                <a:cs typeface="Arial"/>
                <a:sym typeface="Arial"/>
              </a:rPr>
              <a:t>app.mover.io</a:t>
            </a:r>
            <a:r>
              <a:rPr lang="en-US" sz="4400" u="none" strike="noStrike" cap="none" dirty="0">
                <a:solidFill>
                  <a:schemeClr val="bg1"/>
                </a:solidFill>
                <a:latin typeface="Söhne"/>
                <a:ea typeface="Arial"/>
                <a:cs typeface="Arial"/>
                <a:sym typeface="Arial"/>
              </a:rPr>
              <a:t> to</a:t>
            </a:r>
            <a:r>
              <a:rPr lang="en-US" sz="4400" dirty="0">
                <a:solidFill>
                  <a:schemeClr val="bg1"/>
                </a:solidFill>
                <a:latin typeface="Söhne"/>
              </a:rPr>
              <a:t> copy/backup data from 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öhne"/>
              </a:rPr>
              <a:t>Google drive </a:t>
            </a:r>
            <a:r>
              <a:rPr lang="en-US" sz="4400" dirty="0">
                <a:solidFill>
                  <a:schemeClr val="bg1"/>
                </a:solidFill>
                <a:latin typeface="Söhne"/>
              </a:rPr>
              <a:t>to </a:t>
            </a:r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Söhne"/>
              </a:rPr>
              <a:t>Microsoft OneDrive</a:t>
            </a:r>
            <a:endParaRPr lang="en-US" sz="3600" b="0" i="0" u="none" strike="noStrike" cap="none" dirty="0">
              <a:solidFill>
                <a:schemeClr val="accent4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857784" y="604990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PH" sz="2000" b="0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DepEd SOCCSKSARGEN Region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5"/>
          <p:cNvCxnSpPr/>
          <p:nvPr/>
        </p:nvCxnSpPr>
        <p:spPr>
          <a:xfrm>
            <a:off x="0" y="5447894"/>
            <a:ext cx="12192000" cy="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l="21679" t="4860" r="29368" b="24006"/>
          <a:stretch/>
        </p:blipFill>
        <p:spPr>
          <a:xfrm>
            <a:off x="8775262" y="5753722"/>
            <a:ext cx="1018288" cy="7376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1455905" y="1490199"/>
            <a:ext cx="89654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PH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Republic of the Philippines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PH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Department of Education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5"/>
          <p:cNvCxnSpPr/>
          <p:nvPr/>
        </p:nvCxnSpPr>
        <p:spPr>
          <a:xfrm>
            <a:off x="0" y="2337331"/>
            <a:ext cx="12192000" cy="4111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5"/>
          <p:cNvSpPr/>
          <p:nvPr/>
        </p:nvSpPr>
        <p:spPr>
          <a:xfrm>
            <a:off x="4858327" y="2010674"/>
            <a:ext cx="224443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PH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SOCCSKSARGEN REGION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5665" y="5573108"/>
            <a:ext cx="1380951" cy="115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665" y="154373"/>
            <a:ext cx="1342417" cy="12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/>
          <p:nvPr/>
        </p:nvSpPr>
        <p:spPr>
          <a:xfrm>
            <a:off x="4193972" y="5717452"/>
            <a:ext cx="3674630" cy="7524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PH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Address:</a:t>
            </a:r>
            <a:r>
              <a:rPr lang="en-PH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Regional Center, Brgy. Carpenter Hill, City of Koronadal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PH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Telefax No.:</a:t>
            </a:r>
            <a:r>
              <a:rPr lang="en-PH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(083) 2288825/ (083) 2281893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PH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lang="en-PH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depedroxii.org   </a:t>
            </a:r>
            <a:r>
              <a:rPr lang="en-PH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PH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Email:</a:t>
            </a:r>
            <a:r>
              <a:rPr lang="en-PH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region12@deped.gov.ph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-1" y="5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What you see when you linked all accounts</a:t>
            </a:r>
            <a:endParaRPr lang="en-PH" sz="3200" b="1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72C5F0-C5CE-4948-A350-ED4EB0E7C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633805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6182A7-2376-46A3-8E21-0B46A1975567}"/>
              </a:ext>
            </a:extLst>
          </p:cNvPr>
          <p:cNvSpPr/>
          <p:nvPr/>
        </p:nvSpPr>
        <p:spPr>
          <a:xfrm>
            <a:off x="9660753" y="2700715"/>
            <a:ext cx="1022336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CBED1-58B1-414F-8C86-490D23DA6063}"/>
              </a:ext>
            </a:extLst>
          </p:cNvPr>
          <p:cNvSpPr txBox="1"/>
          <p:nvPr/>
        </p:nvSpPr>
        <p:spPr>
          <a:xfrm>
            <a:off x="8604727" y="3121223"/>
            <a:ext cx="313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Start copy to start the migration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BFEE4-5348-4390-80F1-F4F6EB6BBD19}"/>
              </a:ext>
            </a:extLst>
          </p:cNvPr>
          <p:cNvSpPr txBox="1"/>
          <p:nvPr/>
        </p:nvSpPr>
        <p:spPr>
          <a:xfrm>
            <a:off x="1077363" y="2646643"/>
            <a:ext cx="2869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select a folder to copy to the destination or keep it default to copy all files and folders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455E5-E36E-42C2-84DE-F33A9318D13C}"/>
              </a:ext>
            </a:extLst>
          </p:cNvPr>
          <p:cNvSpPr txBox="1"/>
          <p:nvPr/>
        </p:nvSpPr>
        <p:spPr>
          <a:xfrm>
            <a:off x="5199706" y="2690335"/>
            <a:ext cx="2869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create a folder for a new destination you want the source to be saved to or keep it default and all files and folders will be saved on the root folder of your </a:t>
            </a:r>
            <a:r>
              <a:rPr lang="en-US" dirty="0" err="1">
                <a:solidFill>
                  <a:srgbClr val="FF0000"/>
                </a:solidFill>
              </a:rPr>
              <a:t>Onedrive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-1" y="5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What you see when you linked all accounts</a:t>
            </a:r>
            <a:endParaRPr lang="en-PH" sz="3200" b="1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7E23749-6750-4E28-A91C-8669C13B3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20"/>
            <a:ext cx="12192000" cy="39895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88526E-06F0-47A1-8B6E-575FEC886EB9}"/>
              </a:ext>
            </a:extLst>
          </p:cNvPr>
          <p:cNvSpPr txBox="1"/>
          <p:nvPr/>
        </p:nvSpPr>
        <p:spPr>
          <a:xfrm>
            <a:off x="2872966" y="732257"/>
            <a:ext cx="592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is displayed after you click </a:t>
            </a:r>
            <a:r>
              <a:rPr lang="en-US" sz="2400" dirty="0">
                <a:solidFill>
                  <a:srgbClr val="FF0000"/>
                </a:solidFill>
              </a:rPr>
              <a:t>start copy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76DE2-7553-49A9-977F-D19AC651FEEE}"/>
              </a:ext>
            </a:extLst>
          </p:cNvPr>
          <p:cNvSpPr txBox="1"/>
          <p:nvPr/>
        </p:nvSpPr>
        <p:spPr>
          <a:xfrm>
            <a:off x="591493" y="4989915"/>
            <a:ext cx="1131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Please do not close the window until it’s still not finished migrating.</a:t>
            </a:r>
          </a:p>
        </p:txBody>
      </p:sp>
    </p:spTree>
    <p:extLst>
      <p:ext uri="{BB962C8B-B14F-4D97-AF65-F5344CB8AC3E}">
        <p14:creationId xmlns:p14="http://schemas.microsoft.com/office/powerpoint/2010/main" val="64122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214513" y="5982960"/>
            <a:ext cx="77629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 b="0" i="0" u="none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https://www.deviantart.com/camtyox/art/Thank-You-GIF-749960765</a:t>
            </a:r>
            <a:endParaRPr/>
          </a:p>
        </p:txBody>
      </p:sp>
      <p:pic>
        <p:nvPicPr>
          <p:cNvPr id="187" name="Google Shape;187;p1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73" y="947688"/>
            <a:ext cx="11648712" cy="480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6" descr="A picture containing kite, LEGO, toy, colorfu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6374"/>
            <a:ext cx="12191998" cy="609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0" y="1419050"/>
            <a:ext cx="12192000" cy="4113516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1" y="915811"/>
            <a:ext cx="12191998" cy="50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dirty="0">
                <a:solidFill>
                  <a:schemeClr val="tx1"/>
                </a:solidFill>
                <a:effectLst/>
                <a:latin typeface="Söhne"/>
              </a:rPr>
              <a:t>app.mover.io</a:t>
            </a:r>
            <a:endParaRPr sz="5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1" y="5280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Session 3: Managing Data-based System (e-portal)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8229600" y="6171688"/>
            <a:ext cx="3962400" cy="276999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200" b="0" i="0" u="sng" strike="noStrike" cap="none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https://kinsta.com/blog/google-workspace/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-1" y="5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TERMINAL OBJECTIVE</a:t>
            </a:r>
            <a:endParaRPr sz="3200" b="1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393824" y="952424"/>
            <a:ext cx="112776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sng" dirty="0">
                <a:solidFill>
                  <a:srgbClr val="FF0000"/>
                </a:solidFill>
                <a:effectLst/>
                <a:latin typeface="Open Sans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Mover.io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 </a:t>
            </a:r>
            <a:r>
              <a:rPr lang="en-US" sz="4800" b="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is a web-based app that offers free migration service for cloud storage data. The service was acquired by Microsoft and has a familiar file structure interface that makes moving content from one platform to another relatively easy. 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3f1bbac94_1_30"/>
          <p:cNvSpPr txBox="1"/>
          <p:nvPr/>
        </p:nvSpPr>
        <p:spPr>
          <a:xfrm>
            <a:off x="-1" y="5"/>
            <a:ext cx="12192000" cy="6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Signing in using Microsoft account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6" name="Google Shape;176;g163f1bbac94_1_30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2000" cy="371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77" name="Google Shape;177;g163f1bbac94_1_30"/>
          <p:cNvSpPr/>
          <p:nvPr/>
        </p:nvSpPr>
        <p:spPr>
          <a:xfrm>
            <a:off x="236573" y="1905381"/>
            <a:ext cx="15289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9D290-5DBE-4E16-B484-B344E015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" y="681005"/>
            <a:ext cx="7610475" cy="436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58315-4D85-461B-BA9D-8EC3F6C9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74" y="1619476"/>
            <a:ext cx="4295775" cy="486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7FB44-8779-4462-A83C-F38566C0A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242" y="2294895"/>
            <a:ext cx="4276725" cy="3333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3A0BED-F51E-4D7D-B6F3-CA3CA4F75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842" y="957073"/>
            <a:ext cx="4012285" cy="55085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CB6FC3-CDDC-47DB-AA9E-9D3771EC8651}"/>
              </a:ext>
            </a:extLst>
          </p:cNvPr>
          <p:cNvSpPr/>
          <p:nvPr/>
        </p:nvSpPr>
        <p:spPr>
          <a:xfrm>
            <a:off x="236573" y="2227152"/>
            <a:ext cx="2277908" cy="7061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7EB34C-FFEF-4A24-BF3D-6CFFBD3B4C60}"/>
              </a:ext>
            </a:extLst>
          </p:cNvPr>
          <p:cNvSpPr/>
          <p:nvPr/>
        </p:nvSpPr>
        <p:spPr>
          <a:xfrm>
            <a:off x="3364347" y="2591079"/>
            <a:ext cx="2277908" cy="395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8F57D9-66B1-4894-A7DB-999279284D15}"/>
              </a:ext>
            </a:extLst>
          </p:cNvPr>
          <p:cNvSpPr/>
          <p:nvPr/>
        </p:nvSpPr>
        <p:spPr>
          <a:xfrm>
            <a:off x="5852541" y="3543559"/>
            <a:ext cx="2277908" cy="395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5845B6-E090-4FFB-80E7-8291AF2E23A7}"/>
              </a:ext>
            </a:extLst>
          </p:cNvPr>
          <p:cNvSpPr/>
          <p:nvPr/>
        </p:nvSpPr>
        <p:spPr>
          <a:xfrm>
            <a:off x="10738248" y="5043455"/>
            <a:ext cx="1022203" cy="395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0ECB5-3BBA-4BA1-9A57-075DB2996F76}"/>
              </a:ext>
            </a:extLst>
          </p:cNvPr>
          <p:cNvSpPr txBox="1"/>
          <p:nvPr/>
        </p:nvSpPr>
        <p:spPr>
          <a:xfrm>
            <a:off x="1514094" y="1908802"/>
            <a:ext cx="71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7C2F4-1072-43A9-8B1A-4094BFA4F9DE}"/>
              </a:ext>
            </a:extLst>
          </p:cNvPr>
          <p:cNvSpPr txBox="1"/>
          <p:nvPr/>
        </p:nvSpPr>
        <p:spPr>
          <a:xfrm>
            <a:off x="4371557" y="2258546"/>
            <a:ext cx="71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35FA52-E90F-4527-A64E-D36735DB6604}"/>
              </a:ext>
            </a:extLst>
          </p:cNvPr>
          <p:cNvSpPr txBox="1"/>
          <p:nvPr/>
        </p:nvSpPr>
        <p:spPr>
          <a:xfrm>
            <a:off x="7473753" y="3194914"/>
            <a:ext cx="71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A07597-16B0-4B55-9F90-09630118E8FF}"/>
              </a:ext>
            </a:extLst>
          </p:cNvPr>
          <p:cNvSpPr txBox="1"/>
          <p:nvPr/>
        </p:nvSpPr>
        <p:spPr>
          <a:xfrm>
            <a:off x="10891737" y="4751533"/>
            <a:ext cx="715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3f1bbac94_1_30"/>
          <p:cNvSpPr txBox="1"/>
          <p:nvPr/>
        </p:nvSpPr>
        <p:spPr>
          <a:xfrm>
            <a:off x="-1" y="5"/>
            <a:ext cx="12192000" cy="6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Linking your Google account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6" name="Google Shape;176;g163f1bbac94_1_30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2000" cy="371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77" name="Google Shape;177;g163f1bbac94_1_30"/>
          <p:cNvSpPr/>
          <p:nvPr/>
        </p:nvSpPr>
        <p:spPr>
          <a:xfrm>
            <a:off x="236573" y="1905381"/>
            <a:ext cx="15289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6595E-A48F-4820-B501-ADB099FE7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807"/>
          <a:stretch/>
        </p:blipFill>
        <p:spPr>
          <a:xfrm>
            <a:off x="0" y="1021488"/>
            <a:ext cx="12192000" cy="229758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992CCF-E1AB-4245-8189-C7EF02B0E380}"/>
              </a:ext>
            </a:extLst>
          </p:cNvPr>
          <p:cNvSpPr/>
          <p:nvPr/>
        </p:nvSpPr>
        <p:spPr>
          <a:xfrm>
            <a:off x="978957" y="2365446"/>
            <a:ext cx="2277908" cy="7061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24805-DDB9-49E3-A0AD-6E1D3E5E2342}"/>
              </a:ext>
            </a:extLst>
          </p:cNvPr>
          <p:cNvSpPr txBox="1"/>
          <p:nvPr/>
        </p:nvSpPr>
        <p:spPr>
          <a:xfrm>
            <a:off x="797188" y="3114071"/>
            <a:ext cx="264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login to your google account</a:t>
            </a:r>
          </a:p>
        </p:txBody>
      </p:sp>
    </p:spTree>
    <p:extLst>
      <p:ext uri="{BB962C8B-B14F-4D97-AF65-F5344CB8AC3E}">
        <p14:creationId xmlns:p14="http://schemas.microsoft.com/office/powerpoint/2010/main" val="201848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3f1bbac94_1_30"/>
          <p:cNvSpPr txBox="1"/>
          <p:nvPr/>
        </p:nvSpPr>
        <p:spPr>
          <a:xfrm>
            <a:off x="-1" y="5"/>
            <a:ext cx="12192000" cy="6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Linking your Google account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6" name="Google Shape;176;g163f1bbac94_1_30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2000" cy="371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77" name="Google Shape;177;g163f1bbac94_1_30"/>
          <p:cNvSpPr/>
          <p:nvPr/>
        </p:nvSpPr>
        <p:spPr>
          <a:xfrm>
            <a:off x="236573" y="1905381"/>
            <a:ext cx="15289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79BE5-8C68-48D1-ACFB-867FCE03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05"/>
            <a:ext cx="12192000" cy="59106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7FA6A7-6869-48C1-B481-68E20640D0A1}"/>
              </a:ext>
            </a:extLst>
          </p:cNvPr>
          <p:cNvSpPr/>
          <p:nvPr/>
        </p:nvSpPr>
        <p:spPr>
          <a:xfrm>
            <a:off x="6628319" y="5391277"/>
            <a:ext cx="1166715" cy="467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81135-1FD0-439E-909D-C605041BBE82}"/>
              </a:ext>
            </a:extLst>
          </p:cNvPr>
          <p:cNvSpPr txBox="1"/>
          <p:nvPr/>
        </p:nvSpPr>
        <p:spPr>
          <a:xfrm>
            <a:off x="8058067" y="5363318"/>
            <a:ext cx="264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authorize mover.io to login your google account</a:t>
            </a:r>
          </a:p>
        </p:txBody>
      </p:sp>
    </p:spTree>
    <p:extLst>
      <p:ext uri="{BB962C8B-B14F-4D97-AF65-F5344CB8AC3E}">
        <p14:creationId xmlns:p14="http://schemas.microsoft.com/office/powerpoint/2010/main" val="19704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3f1bbac94_1_30"/>
          <p:cNvSpPr txBox="1"/>
          <p:nvPr/>
        </p:nvSpPr>
        <p:spPr>
          <a:xfrm>
            <a:off x="-1" y="5"/>
            <a:ext cx="12192000" cy="6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US" sz="4000" b="0" i="0" dirty="0">
                <a:solidFill>
                  <a:schemeClr val="bg1"/>
                </a:solidFill>
                <a:effectLst/>
                <a:latin typeface="Söhne"/>
              </a:rPr>
              <a:t>Linking your Google account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6" name="Google Shape;176;g163f1bbac94_1_30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2000" cy="371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77" name="Google Shape;177;g163f1bbac94_1_30"/>
          <p:cNvSpPr/>
          <p:nvPr/>
        </p:nvSpPr>
        <p:spPr>
          <a:xfrm>
            <a:off x="236573" y="1905381"/>
            <a:ext cx="15289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AADDC-B27E-4F4D-86AF-E776454C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3" r="25371" b="27891"/>
          <a:stretch/>
        </p:blipFill>
        <p:spPr>
          <a:xfrm>
            <a:off x="-481744" y="681005"/>
            <a:ext cx="5966234" cy="4306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489E8-D81B-4E19-828D-5E02028C2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6" t="12980" r="9984" b="31706"/>
          <a:stretch/>
        </p:blipFill>
        <p:spPr>
          <a:xfrm>
            <a:off x="4651572" y="629418"/>
            <a:ext cx="4329467" cy="3793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72A305-13B6-45C8-A300-6FF21EB51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863" t="-13041" r="1" b="9020"/>
          <a:stretch/>
        </p:blipFill>
        <p:spPr>
          <a:xfrm>
            <a:off x="7716977" y="-153910"/>
            <a:ext cx="4365024" cy="621067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62EDB4-4823-4B04-9646-98A42055E024}"/>
              </a:ext>
            </a:extLst>
          </p:cNvPr>
          <p:cNvSpPr/>
          <p:nvPr/>
        </p:nvSpPr>
        <p:spPr>
          <a:xfrm>
            <a:off x="3665446" y="4092166"/>
            <a:ext cx="986125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377E1-BFE5-4B18-A067-133D210CC4A4}"/>
              </a:ext>
            </a:extLst>
          </p:cNvPr>
          <p:cNvSpPr txBox="1"/>
          <p:nvPr/>
        </p:nvSpPr>
        <p:spPr>
          <a:xfrm>
            <a:off x="3572243" y="3758595"/>
            <a:ext cx="70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916934-DD54-4C2F-BC17-2D2AD9C344A5}"/>
              </a:ext>
            </a:extLst>
          </p:cNvPr>
          <p:cNvSpPr/>
          <p:nvPr/>
        </p:nvSpPr>
        <p:spPr>
          <a:xfrm>
            <a:off x="4969814" y="2763554"/>
            <a:ext cx="3051556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90106A-401F-46F1-8F81-70BA81FC1CF9}"/>
              </a:ext>
            </a:extLst>
          </p:cNvPr>
          <p:cNvSpPr txBox="1"/>
          <p:nvPr/>
        </p:nvSpPr>
        <p:spPr>
          <a:xfrm>
            <a:off x="4651571" y="2429983"/>
            <a:ext cx="3814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2 – Choose your google </a:t>
            </a:r>
            <a:r>
              <a:rPr lang="en-US" dirty="0" err="1">
                <a:solidFill>
                  <a:srgbClr val="FF0000"/>
                </a:solidFill>
              </a:rPr>
              <a:t>deped</a:t>
            </a:r>
            <a:r>
              <a:rPr lang="en-US" dirty="0">
                <a:solidFill>
                  <a:srgbClr val="FF0000"/>
                </a:solidFill>
              </a:rPr>
              <a:t> account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C48C7B-D40E-4073-BA38-EA3A03CFA60E}"/>
              </a:ext>
            </a:extLst>
          </p:cNvPr>
          <p:cNvSpPr/>
          <p:nvPr/>
        </p:nvSpPr>
        <p:spPr>
          <a:xfrm>
            <a:off x="10155272" y="5641225"/>
            <a:ext cx="1623286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A89B3-4410-4582-9F78-396061C58928}"/>
              </a:ext>
            </a:extLst>
          </p:cNvPr>
          <p:cNvSpPr txBox="1"/>
          <p:nvPr/>
        </p:nvSpPr>
        <p:spPr>
          <a:xfrm>
            <a:off x="10062068" y="5352919"/>
            <a:ext cx="1933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3 – Click to allow </a:t>
            </a:r>
          </a:p>
        </p:txBody>
      </p:sp>
    </p:spTree>
    <p:extLst>
      <p:ext uri="{BB962C8B-B14F-4D97-AF65-F5344CB8AC3E}">
        <p14:creationId xmlns:p14="http://schemas.microsoft.com/office/powerpoint/2010/main" val="39567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-1" y="5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Linking Microsoft Account</a:t>
            </a:r>
            <a:endParaRPr sz="3200" b="1" i="0" u="none" strike="noStrike" cap="none" dirty="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A1105-57E6-4416-B6B8-4B0744C8C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" y="681037"/>
            <a:ext cx="11692104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0A0872-4BA9-4511-91EA-AE094DD08380}"/>
              </a:ext>
            </a:extLst>
          </p:cNvPr>
          <p:cNvSpPr/>
          <p:nvPr/>
        </p:nvSpPr>
        <p:spPr>
          <a:xfrm>
            <a:off x="5713919" y="2738612"/>
            <a:ext cx="1764243" cy="467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1BF98C-C32F-463F-9A22-73808CB45F6A}"/>
              </a:ext>
            </a:extLst>
          </p:cNvPr>
          <p:cNvSpPr txBox="1"/>
          <p:nvPr/>
        </p:nvSpPr>
        <p:spPr>
          <a:xfrm>
            <a:off x="4762604" y="3247692"/>
            <a:ext cx="399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authorize mover.io to login Microsoft account</a:t>
            </a:r>
          </a:p>
        </p:txBody>
      </p:sp>
    </p:spTree>
    <p:extLst>
      <p:ext uri="{BB962C8B-B14F-4D97-AF65-F5344CB8AC3E}">
        <p14:creationId xmlns:p14="http://schemas.microsoft.com/office/powerpoint/2010/main" val="6725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-1" y="5"/>
            <a:ext cx="12191999" cy="681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</a:pPr>
            <a:r>
              <a:rPr lang="en-PH" sz="3200" b="1" i="0" u="none" strike="noStrike" cap="none" dirty="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Linking Microsoft Account</a:t>
            </a:r>
          </a:p>
        </p:txBody>
      </p:sp>
      <p:sp>
        <p:nvSpPr>
          <p:cNvPr id="118" name="Google Shape;118;p7"/>
          <p:cNvSpPr txBox="1">
            <a:spLocks noGrp="1"/>
          </p:cNvSpPr>
          <p:nvPr>
            <p:ph type="ftr" idx="11"/>
          </p:nvPr>
        </p:nvSpPr>
        <p:spPr>
          <a:xfrm>
            <a:off x="0" y="6486751"/>
            <a:ext cx="12191998" cy="3712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ookman Old Style"/>
              <a:buNone/>
            </a:pPr>
            <a:r>
              <a:rPr lang="en-PH" sz="1400" b="1" i="0" u="none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SOCCSKSARGEN REGION </a:t>
            </a: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236573" y="1905381"/>
            <a:ext cx="15289177" cy="52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25F3D-63F7-43F0-A1B1-F369D94D3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5" t="-1064" r="32810" b="45639"/>
          <a:stretch/>
        </p:blipFill>
        <p:spPr>
          <a:xfrm>
            <a:off x="1500452" y="614163"/>
            <a:ext cx="4454305" cy="3009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3E38A-7571-4F1D-83E8-9EA4067F4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40" t="14902" r="36244" b="27628"/>
          <a:stretch/>
        </p:blipFill>
        <p:spPr>
          <a:xfrm>
            <a:off x="7113596" y="750300"/>
            <a:ext cx="3342562" cy="2840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5B2444-90D5-47FF-A2DD-188DB7F64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75" t="30486" r="36793" b="27677"/>
          <a:stretch/>
        </p:blipFill>
        <p:spPr>
          <a:xfrm>
            <a:off x="685043" y="3844580"/>
            <a:ext cx="3259249" cy="2421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ECCF0B-8DEE-45C8-B62D-C05A516FAF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36" t="36413" r="37031" b="23285"/>
          <a:stretch/>
        </p:blipFill>
        <p:spPr>
          <a:xfrm>
            <a:off x="4508030" y="3844580"/>
            <a:ext cx="3259249" cy="2335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BFE6FF-3A58-4703-B9B6-EF3122E48E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71" t="32230" r="34755" b="23007"/>
          <a:stretch/>
        </p:blipFill>
        <p:spPr>
          <a:xfrm>
            <a:off x="8324063" y="3738003"/>
            <a:ext cx="3666655" cy="263455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544B59-0967-4EB7-A24C-633F3CC48E5F}"/>
              </a:ext>
            </a:extLst>
          </p:cNvPr>
          <p:cNvSpPr/>
          <p:nvPr/>
        </p:nvSpPr>
        <p:spPr>
          <a:xfrm>
            <a:off x="4869557" y="2997387"/>
            <a:ext cx="986125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2F89C-4850-4CF6-AC68-9CCA9668462B}"/>
              </a:ext>
            </a:extLst>
          </p:cNvPr>
          <p:cNvSpPr txBox="1"/>
          <p:nvPr/>
        </p:nvSpPr>
        <p:spPr>
          <a:xfrm>
            <a:off x="4305574" y="2726035"/>
            <a:ext cx="70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03D167-517D-4740-8850-A06AC40C6B77}"/>
              </a:ext>
            </a:extLst>
          </p:cNvPr>
          <p:cNvSpPr/>
          <p:nvPr/>
        </p:nvSpPr>
        <p:spPr>
          <a:xfrm>
            <a:off x="9323862" y="2905165"/>
            <a:ext cx="986125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8E09-D742-45B2-9044-9F2B57F0DECE}"/>
              </a:ext>
            </a:extLst>
          </p:cNvPr>
          <p:cNvSpPr txBox="1"/>
          <p:nvPr/>
        </p:nvSpPr>
        <p:spPr>
          <a:xfrm>
            <a:off x="8759879" y="2633813"/>
            <a:ext cx="70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423038-A83D-401B-BBEF-10ADE112197E}"/>
              </a:ext>
            </a:extLst>
          </p:cNvPr>
          <p:cNvSpPr/>
          <p:nvPr/>
        </p:nvSpPr>
        <p:spPr>
          <a:xfrm>
            <a:off x="1119914" y="4778892"/>
            <a:ext cx="2392831" cy="348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DD635D-2697-4D53-BC7A-AD151AF3B8E7}"/>
              </a:ext>
            </a:extLst>
          </p:cNvPr>
          <p:cNvSpPr txBox="1"/>
          <p:nvPr/>
        </p:nvSpPr>
        <p:spPr>
          <a:xfrm>
            <a:off x="1963347" y="3993899"/>
            <a:ext cx="1700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3 – Sign in using Microsoft Account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A5302C-5F9E-46EE-81E4-A7F65A42694D}"/>
              </a:ext>
            </a:extLst>
          </p:cNvPr>
          <p:cNvSpPr/>
          <p:nvPr/>
        </p:nvSpPr>
        <p:spPr>
          <a:xfrm>
            <a:off x="2669558" y="5507298"/>
            <a:ext cx="986125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ED2E8-C428-4836-B8D0-7C3222D265F6}"/>
              </a:ext>
            </a:extLst>
          </p:cNvPr>
          <p:cNvSpPr txBox="1"/>
          <p:nvPr/>
        </p:nvSpPr>
        <p:spPr>
          <a:xfrm>
            <a:off x="2748545" y="5241565"/>
            <a:ext cx="70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442426-D965-4C62-8977-78BE3AAE5956}"/>
              </a:ext>
            </a:extLst>
          </p:cNvPr>
          <p:cNvSpPr/>
          <p:nvPr/>
        </p:nvSpPr>
        <p:spPr>
          <a:xfrm>
            <a:off x="4942534" y="4893082"/>
            <a:ext cx="2392831" cy="2806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16AA00-3F1B-4354-9127-26051A7F4DC3}"/>
              </a:ext>
            </a:extLst>
          </p:cNvPr>
          <p:cNvSpPr txBox="1"/>
          <p:nvPr/>
        </p:nvSpPr>
        <p:spPr>
          <a:xfrm>
            <a:off x="6066396" y="3942188"/>
            <a:ext cx="170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5 – Input Password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A297ED-A35D-403D-A26E-B2BF98D29116}"/>
              </a:ext>
            </a:extLst>
          </p:cNvPr>
          <p:cNvSpPr/>
          <p:nvPr/>
        </p:nvSpPr>
        <p:spPr>
          <a:xfrm>
            <a:off x="6461451" y="5480220"/>
            <a:ext cx="986125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D3BF51-F63B-48F7-ACB5-0A2ECEFFA222}"/>
              </a:ext>
            </a:extLst>
          </p:cNvPr>
          <p:cNvSpPr txBox="1"/>
          <p:nvPr/>
        </p:nvSpPr>
        <p:spPr>
          <a:xfrm>
            <a:off x="6540438" y="5214487"/>
            <a:ext cx="70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583EAFD-1F7A-416C-A7F9-1A9DFCFCA351}"/>
              </a:ext>
            </a:extLst>
          </p:cNvPr>
          <p:cNvSpPr/>
          <p:nvPr/>
        </p:nvSpPr>
        <p:spPr>
          <a:xfrm>
            <a:off x="10520832" y="5577315"/>
            <a:ext cx="779949" cy="415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74E675-380B-4906-BC9A-8D2390A72FC6}"/>
              </a:ext>
            </a:extLst>
          </p:cNvPr>
          <p:cNvSpPr txBox="1"/>
          <p:nvPr/>
        </p:nvSpPr>
        <p:spPr>
          <a:xfrm>
            <a:off x="9726083" y="3881177"/>
            <a:ext cx="1780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7 – if you’re using your own pc or laptop click yes</a:t>
            </a:r>
          </a:p>
        </p:txBody>
      </p:sp>
    </p:spTree>
    <p:extLst>
      <p:ext uri="{BB962C8B-B14F-4D97-AF65-F5344CB8AC3E}">
        <p14:creationId xmlns:p14="http://schemas.microsoft.com/office/powerpoint/2010/main" val="348918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Widescreen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Arial</vt:lpstr>
      <vt:lpstr>Bookman Old Style</vt:lpstr>
      <vt:lpstr>Söhne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Mervie Seblos</dc:creator>
  <cp:lastModifiedBy>Charl Lorenz Nadela</cp:lastModifiedBy>
  <cp:revision>1</cp:revision>
  <dcterms:created xsi:type="dcterms:W3CDTF">2021-05-02T13:42:43Z</dcterms:created>
  <dcterms:modified xsi:type="dcterms:W3CDTF">2023-01-16T04:23:46Z</dcterms:modified>
</cp:coreProperties>
</file>