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oppi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6359d3f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6359d3f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6208f20e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6208f20e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6208f20e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6208f20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600" y="1730822"/>
            <a:ext cx="6662801" cy="23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5549" y="1358675"/>
            <a:ext cx="1172925" cy="70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388" y="461922"/>
            <a:ext cx="3559224" cy="125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8721" y="263125"/>
            <a:ext cx="626570" cy="37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496000" y="260625"/>
            <a:ext cx="3721500" cy="39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27BD0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  <a:endParaRPr b="1" sz="3000">
              <a:solidFill>
                <a:srgbClr val="027B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415525" y="1139450"/>
            <a:ext cx="4493100" cy="10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415525" y="2342750"/>
            <a:ext cx="44931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965">
                <a:latin typeface="Poppins"/>
                <a:ea typeface="Poppins"/>
                <a:cs typeface="Poppins"/>
                <a:sym typeface="Poppins"/>
              </a:rPr>
              <a:t>Lorem ipsum dolor sit amet, consectetur adipiscing elit,</a:t>
            </a:r>
            <a:endParaRPr sz="196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415525" y="3129500"/>
            <a:ext cx="4493100" cy="7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452075" y="260625"/>
            <a:ext cx="37653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27BD0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  <a:endParaRPr b="1" sz="3000">
              <a:solidFill>
                <a:srgbClr val="027B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82875" y="1390825"/>
            <a:ext cx="8525700" cy="24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