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Poppins" panose="020B060402020202020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nCNFDa/rBP0QSsahISOIrhkou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283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40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66c37d56b_5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g1b66c37d56b_5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55" name="Google Shape;55;p1"/>
          <p:cNvSpPr txBox="1"/>
          <p:nvPr/>
        </p:nvSpPr>
        <p:spPr>
          <a:xfrm>
            <a:off x="508200" y="2156100"/>
            <a:ext cx="8127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Poppins"/>
                <a:ea typeface="Poppins"/>
                <a:cs typeface="Poppins"/>
                <a:sym typeface="Poppins"/>
              </a:rPr>
              <a:t>TITLE SLIDE</a:t>
            </a:r>
            <a:endParaRPr sz="42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6" name="Google Shape;56;p1"/>
          <p:cNvGrpSpPr/>
          <p:nvPr/>
        </p:nvGrpSpPr>
        <p:grpSpPr>
          <a:xfrm>
            <a:off x="3072123" y="340108"/>
            <a:ext cx="2740674" cy="737450"/>
            <a:chOff x="3141374" y="180775"/>
            <a:chExt cx="2740674" cy="737450"/>
          </a:xfrm>
        </p:grpSpPr>
        <p:pic>
          <p:nvPicPr>
            <p:cNvPr id="57" name="Google Shape;57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41374" y="180775"/>
              <a:ext cx="1172925" cy="703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97400" y="322875"/>
              <a:ext cx="1684648" cy="5953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74" name="Picture 20" descr="C:\Users\MA. TERESA HALLEGADO\Downloads\86793540_2549312115286362_5811187508511244288_n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97" y="411158"/>
            <a:ext cx="578488" cy="56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15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"/>
          <p:cNvSpPr txBox="1"/>
          <p:nvPr/>
        </p:nvSpPr>
        <p:spPr>
          <a:xfrm>
            <a:off x="508200" y="2171550"/>
            <a:ext cx="81276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"/>
                <a:ea typeface="Poppins"/>
                <a:cs typeface="Poppins"/>
                <a:sym typeface="Poppins"/>
              </a:rPr>
              <a:t>SECTION SLIDE</a:t>
            </a:r>
            <a:endParaRPr sz="40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" name="Picture 20" descr="C:\Users\MA. TERESA HALLEGADO\Downloads\86793540_2549312115286362_5811187508511244288_n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20" y="4404038"/>
            <a:ext cx="578488" cy="56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g1b66c37d56b_5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1b66c37d56b_5_10"/>
          <p:cNvSpPr txBox="1">
            <a:spLocks noGrp="1"/>
          </p:cNvSpPr>
          <p:nvPr>
            <p:ph type="title"/>
          </p:nvPr>
        </p:nvSpPr>
        <p:spPr>
          <a:xfrm>
            <a:off x="496000" y="260625"/>
            <a:ext cx="3721500" cy="39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 b="1">
                <a:solidFill>
                  <a:srgbClr val="027BD0"/>
                </a:solidFill>
                <a:latin typeface="Poppins"/>
                <a:ea typeface="Poppins"/>
                <a:cs typeface="Poppins"/>
                <a:sym typeface="Poppins"/>
              </a:rPr>
              <a:t>LOREM IPSUM</a:t>
            </a:r>
            <a:endParaRPr sz="3000" b="1">
              <a:solidFill>
                <a:srgbClr val="027B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" name="Google Shape;71;g1b66c37d56b_5_10"/>
          <p:cNvSpPr txBox="1">
            <a:spLocks noGrp="1"/>
          </p:cNvSpPr>
          <p:nvPr>
            <p:ph type="body" idx="1"/>
          </p:nvPr>
        </p:nvSpPr>
        <p:spPr>
          <a:xfrm>
            <a:off x="4415525" y="1139450"/>
            <a:ext cx="4493100" cy="27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" name="Google Shape;72;g1b66c37d56b_5_10"/>
          <p:cNvSpPr txBox="1">
            <a:spLocks noGrp="1"/>
          </p:cNvSpPr>
          <p:nvPr>
            <p:ph type="body" idx="1"/>
          </p:nvPr>
        </p:nvSpPr>
        <p:spPr>
          <a:xfrm>
            <a:off x="4415525" y="2342750"/>
            <a:ext cx="4493100" cy="6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en" sz="1965">
                <a:latin typeface="Poppins"/>
                <a:ea typeface="Poppins"/>
                <a:cs typeface="Poppins"/>
                <a:sym typeface="Poppins"/>
              </a:rPr>
              <a:t>Lorem ipsum dolor sit amet, consectetur adipiscing elit,</a:t>
            </a:r>
            <a:endParaRPr sz="196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g1b66c37d56b_5_10"/>
          <p:cNvSpPr txBox="1">
            <a:spLocks noGrp="1"/>
          </p:cNvSpPr>
          <p:nvPr>
            <p:ph type="body" idx="1"/>
          </p:nvPr>
        </p:nvSpPr>
        <p:spPr>
          <a:xfrm>
            <a:off x="4415525" y="3129500"/>
            <a:ext cx="44931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2100"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" name="Google Shape;74;g1b66c37d56b_5_10"/>
          <p:cNvSpPr txBox="1"/>
          <p:nvPr/>
        </p:nvSpPr>
        <p:spPr>
          <a:xfrm>
            <a:off x="196300" y="134050"/>
            <a:ext cx="8127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Poppins"/>
                <a:ea typeface="Poppins"/>
                <a:cs typeface="Poppins"/>
                <a:sym typeface="Poppins"/>
              </a:rPr>
              <a:t>SUBSECTION</a:t>
            </a:r>
            <a:endParaRPr sz="32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635" y="4385122"/>
            <a:ext cx="579170" cy="5608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382875" y="1390825"/>
            <a:ext cx="8525700" cy="24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2100">
                <a:latin typeface="Poppins"/>
                <a:ea typeface="Poppins"/>
                <a:cs typeface="Poppins"/>
                <a:sym typeface="Poppins"/>
              </a:rPr>
              <a:t>Lorem ipsum dolor sit amet, consectetur adipiscing elit, sed do eiusmod tempor incididunt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" name="Google Shape;81;p4"/>
          <p:cNvSpPr txBox="1"/>
          <p:nvPr/>
        </p:nvSpPr>
        <p:spPr>
          <a:xfrm>
            <a:off x="196300" y="134050"/>
            <a:ext cx="8127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Poppins"/>
                <a:ea typeface="Poppins"/>
                <a:cs typeface="Poppins"/>
                <a:sym typeface="Poppins"/>
              </a:rPr>
              <a:t>SUBSECTION</a:t>
            </a:r>
            <a:endParaRPr sz="32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635" y="4392400"/>
            <a:ext cx="579170" cy="5608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59</Words>
  <Application>Microsoft Office PowerPoint</Application>
  <PresentationFormat>On-screen Show (16:9)</PresentationFormat>
  <Paragraphs>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Poppins</vt:lpstr>
      <vt:lpstr>Arial</vt:lpstr>
      <vt:lpstr>Simple Light</vt:lpstr>
      <vt:lpstr>PowerPoint Presentation</vt:lpstr>
      <vt:lpstr>PowerPoint Presentation</vt:lpstr>
      <vt:lpstr>LOREM IPSUM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modified xsi:type="dcterms:W3CDTF">2023-03-07T01:47:50Z</dcterms:modified>
</cp:coreProperties>
</file>