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69" r:id="rId3"/>
    <p:sldId id="271" r:id="rId4"/>
    <p:sldId id="272" r:id="rId5"/>
    <p:sldId id="270" r:id="rId6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nCNFDa/rBP0QSsahISOIrhkou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61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123" name="Google Shape;52;p1:notes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5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123" name="Google Shape;52;p1:notes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5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123" name="Google Shape;52;p1:notes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9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123" name="Google Shape;52;p1:notes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26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123" name="Google Shape;52;p1:notes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9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Google Shape;55;p1"/>
          <p:cNvSpPr txBox="1">
            <a:spLocks noChangeArrowheads="1"/>
          </p:cNvSpPr>
          <p:nvPr/>
        </p:nvSpPr>
        <p:spPr bwMode="auto">
          <a:xfrm>
            <a:off x="0" y="1567305"/>
            <a:ext cx="914400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200" b="1" dirty="0">
                <a:latin typeface="Poppins" panose="020B0604020202020204" charset="0"/>
                <a:cs typeface="Poppins" panose="020B0604020202020204" charset="0"/>
                <a:sym typeface="Poppins" panose="020B0604020202020204" charset="0"/>
              </a:rPr>
              <a:t>ACTIVITY 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67163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ea typeface="Arial"/>
                <a:cs typeface="Poppins" panose="020B0604020202020204" charset="0"/>
                <a:sym typeface="Arial"/>
              </a:rPr>
              <a:t>Venue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800" b="1" kern="0" dirty="0">
                <a:solidFill>
                  <a:srgbClr val="FF0000"/>
                </a:solidFill>
                <a:latin typeface="Poppins" panose="020B0604020202020204" charset="0"/>
                <a:ea typeface="Arial"/>
                <a:cs typeface="Poppins" panose="020B0604020202020204" charset="0"/>
                <a:sym typeface="Arial"/>
              </a:rPr>
              <a:t>Month DD, YYYY</a:t>
            </a:r>
            <a:endParaRPr lang="en-PH" sz="1800" b="1" kern="0" dirty="0">
              <a:solidFill>
                <a:srgbClr val="FF0000"/>
              </a:solidFill>
              <a:latin typeface="Poppins" panose="020B0604020202020204" charset="0"/>
              <a:ea typeface="Arial"/>
              <a:cs typeface="Poppins" panose="020B060402020202020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248E26-6C21-936F-6F16-BE48A9989E26}"/>
              </a:ext>
            </a:extLst>
          </p:cNvPr>
          <p:cNvGrpSpPr/>
          <p:nvPr/>
        </p:nvGrpSpPr>
        <p:grpSpPr>
          <a:xfrm>
            <a:off x="3282043" y="15446"/>
            <a:ext cx="2038534" cy="701755"/>
            <a:chOff x="3282043" y="15446"/>
            <a:chExt cx="2038534" cy="701755"/>
          </a:xfrm>
        </p:grpSpPr>
        <p:pic>
          <p:nvPicPr>
            <p:cNvPr id="9" name="Picture 8" descr="A group of logos with text&#10;&#10;Description automatically generated">
              <a:extLst>
                <a:ext uri="{FF2B5EF4-FFF2-40B4-BE49-F238E27FC236}">
                  <a16:creationId xmlns:a16="http://schemas.microsoft.com/office/drawing/2014/main" id="{93B772AB-B934-3394-117C-781B142A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2043" y="15446"/>
              <a:ext cx="1353386" cy="701755"/>
            </a:xfrm>
            <a:prstGeom prst="rect">
              <a:avLst/>
            </a:prstGeom>
          </p:spPr>
        </p:pic>
        <p:pic>
          <p:nvPicPr>
            <p:cNvPr id="10" name="Picture 20" descr="C:\Users\MA. TERESA HALLEGADO\Downloads\86793540_2549312115286362_5811187508511244288_n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85335"/>
              <a:ext cx="596176" cy="58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487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Google Shape;55;p1"/>
          <p:cNvSpPr txBox="1">
            <a:spLocks noChangeArrowheads="1"/>
          </p:cNvSpPr>
          <p:nvPr/>
        </p:nvSpPr>
        <p:spPr bwMode="auto">
          <a:xfrm>
            <a:off x="0" y="1567305"/>
            <a:ext cx="914400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200" b="1" dirty="0">
                <a:latin typeface="Poppins" panose="020B0604020202020204" charset="0"/>
                <a:cs typeface="Poppins" panose="020B0604020202020204" charset="0"/>
                <a:sym typeface="Poppins" panose="020B0604020202020204" charset="0"/>
              </a:rPr>
              <a:t>Section Slide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0E87E8-BAA4-4B3F-649B-B00B7A2723B3}"/>
              </a:ext>
            </a:extLst>
          </p:cNvPr>
          <p:cNvGrpSpPr/>
          <p:nvPr/>
        </p:nvGrpSpPr>
        <p:grpSpPr>
          <a:xfrm>
            <a:off x="73176" y="4441745"/>
            <a:ext cx="2038534" cy="701755"/>
            <a:chOff x="3282043" y="15446"/>
            <a:chExt cx="2038534" cy="701755"/>
          </a:xfrm>
        </p:grpSpPr>
        <p:pic>
          <p:nvPicPr>
            <p:cNvPr id="9" name="Picture 8" descr="A group of logos with text&#10;&#10;Description automatically generated">
              <a:extLst>
                <a:ext uri="{FF2B5EF4-FFF2-40B4-BE49-F238E27FC236}">
                  <a16:creationId xmlns:a16="http://schemas.microsoft.com/office/drawing/2014/main" id="{93B772AB-B934-3394-117C-781B142A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2043" y="15446"/>
              <a:ext cx="1353386" cy="701755"/>
            </a:xfrm>
            <a:prstGeom prst="rect">
              <a:avLst/>
            </a:prstGeom>
          </p:spPr>
        </p:pic>
        <p:pic>
          <p:nvPicPr>
            <p:cNvPr id="10" name="Picture 20" descr="C:\Users\MA. TERESA HALLEGADO\Downloads\86793540_2549312115286362_5811187508511244288_n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85335"/>
              <a:ext cx="596176" cy="58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203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Google Shape;55;p1"/>
          <p:cNvSpPr txBox="1">
            <a:spLocks noChangeArrowheads="1"/>
          </p:cNvSpPr>
          <p:nvPr/>
        </p:nvSpPr>
        <p:spPr bwMode="auto">
          <a:xfrm>
            <a:off x="0" y="1567305"/>
            <a:ext cx="914400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200" b="1" dirty="0">
                <a:latin typeface="Poppins" panose="020B0604020202020204" charset="0"/>
                <a:cs typeface="Poppins" panose="020B0604020202020204" charset="0"/>
                <a:sym typeface="Poppins" panose="020B0604020202020204" charset="0"/>
              </a:rPr>
              <a:t>Section Slide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0E87E8-BAA4-4B3F-649B-B00B7A2723B3}"/>
              </a:ext>
            </a:extLst>
          </p:cNvPr>
          <p:cNvGrpSpPr/>
          <p:nvPr/>
        </p:nvGrpSpPr>
        <p:grpSpPr>
          <a:xfrm>
            <a:off x="73176" y="4441745"/>
            <a:ext cx="2038534" cy="701755"/>
            <a:chOff x="3282043" y="15446"/>
            <a:chExt cx="2038534" cy="701755"/>
          </a:xfrm>
        </p:grpSpPr>
        <p:pic>
          <p:nvPicPr>
            <p:cNvPr id="9" name="Picture 8" descr="A group of logos with text&#10;&#10;Description automatically generated">
              <a:extLst>
                <a:ext uri="{FF2B5EF4-FFF2-40B4-BE49-F238E27FC236}">
                  <a16:creationId xmlns:a16="http://schemas.microsoft.com/office/drawing/2014/main" id="{93B772AB-B934-3394-117C-781B142A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2043" y="15446"/>
              <a:ext cx="1353386" cy="701755"/>
            </a:xfrm>
            <a:prstGeom prst="rect">
              <a:avLst/>
            </a:prstGeom>
          </p:spPr>
        </p:pic>
        <p:pic>
          <p:nvPicPr>
            <p:cNvPr id="10" name="Picture 20" descr="C:\Users\MA. TERESA HALLEGADO\Downloads\86793540_2549312115286362_5811187508511244288_n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85335"/>
              <a:ext cx="596176" cy="58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885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Google Shape;55;p1"/>
          <p:cNvSpPr txBox="1">
            <a:spLocks noChangeArrowheads="1"/>
          </p:cNvSpPr>
          <p:nvPr/>
        </p:nvSpPr>
        <p:spPr bwMode="auto">
          <a:xfrm>
            <a:off x="0" y="1567305"/>
            <a:ext cx="914400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200" b="1" dirty="0">
                <a:latin typeface="Poppins" panose="020B0604020202020204" charset="0"/>
                <a:cs typeface="Poppins" panose="020B0604020202020204" charset="0"/>
                <a:sym typeface="Poppins" panose="020B0604020202020204" charset="0"/>
              </a:rPr>
              <a:t>Section Slide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0E87E8-BAA4-4B3F-649B-B00B7A2723B3}"/>
              </a:ext>
            </a:extLst>
          </p:cNvPr>
          <p:cNvGrpSpPr/>
          <p:nvPr/>
        </p:nvGrpSpPr>
        <p:grpSpPr>
          <a:xfrm>
            <a:off x="73176" y="4441745"/>
            <a:ext cx="2038534" cy="701755"/>
            <a:chOff x="3282043" y="15446"/>
            <a:chExt cx="2038534" cy="701755"/>
          </a:xfrm>
        </p:grpSpPr>
        <p:pic>
          <p:nvPicPr>
            <p:cNvPr id="9" name="Picture 8" descr="A group of logos with text&#10;&#10;Description automatically generated">
              <a:extLst>
                <a:ext uri="{FF2B5EF4-FFF2-40B4-BE49-F238E27FC236}">
                  <a16:creationId xmlns:a16="http://schemas.microsoft.com/office/drawing/2014/main" id="{93B772AB-B934-3394-117C-781B142A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2043" y="15446"/>
              <a:ext cx="1353386" cy="701755"/>
            </a:xfrm>
            <a:prstGeom prst="rect">
              <a:avLst/>
            </a:prstGeom>
          </p:spPr>
        </p:pic>
        <p:pic>
          <p:nvPicPr>
            <p:cNvPr id="10" name="Picture 20" descr="C:\Users\MA. TERESA HALLEGADO\Downloads\86793540_2549312115286362_5811187508511244288_n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85335"/>
              <a:ext cx="596176" cy="58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610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30E87E8-BAA4-4B3F-649B-B00B7A2723B3}"/>
              </a:ext>
            </a:extLst>
          </p:cNvPr>
          <p:cNvGrpSpPr/>
          <p:nvPr/>
        </p:nvGrpSpPr>
        <p:grpSpPr>
          <a:xfrm>
            <a:off x="73176" y="4441745"/>
            <a:ext cx="2038534" cy="701755"/>
            <a:chOff x="3282043" y="15446"/>
            <a:chExt cx="2038534" cy="701755"/>
          </a:xfrm>
        </p:grpSpPr>
        <p:pic>
          <p:nvPicPr>
            <p:cNvPr id="9" name="Picture 8" descr="A group of logos with text&#10;&#10;Description automatically generated">
              <a:extLst>
                <a:ext uri="{FF2B5EF4-FFF2-40B4-BE49-F238E27FC236}">
                  <a16:creationId xmlns:a16="http://schemas.microsoft.com/office/drawing/2014/main" id="{93B772AB-B934-3394-117C-781B142A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2043" y="15446"/>
              <a:ext cx="1353386" cy="701755"/>
            </a:xfrm>
            <a:prstGeom prst="rect">
              <a:avLst/>
            </a:prstGeom>
          </p:spPr>
        </p:pic>
        <p:pic>
          <p:nvPicPr>
            <p:cNvPr id="10" name="Picture 20" descr="C:\Users\MA. TERESA HALLEGADO\Downloads\86793540_2549312115286362_5811187508511244288_n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85335"/>
              <a:ext cx="596176" cy="58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BF3AAF20-AA55-0D56-1248-8A8F74FB6E9B}"/>
              </a:ext>
            </a:extLst>
          </p:cNvPr>
          <p:cNvSpPr txBox="1"/>
          <p:nvPr/>
        </p:nvSpPr>
        <p:spPr>
          <a:xfrm>
            <a:off x="-66908" y="1367883"/>
            <a:ext cx="914400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THANK YOU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WITH A       !</a:t>
            </a:r>
            <a:endParaRPr sz="6600" b="1" dirty="0">
              <a:solidFill>
                <a:schemeClr val="accent1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Picture 3" descr="A picture containing text, tableware, handwear, plate&#10;&#10;Description automatically generated">
            <a:extLst>
              <a:ext uri="{FF2B5EF4-FFF2-40B4-BE49-F238E27FC236}">
                <a16:creationId xmlns:a16="http://schemas.microsoft.com/office/drawing/2014/main" id="{DEFC3415-674B-5A72-2C82-B9848BC38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532" y="2571750"/>
            <a:ext cx="1038525" cy="7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332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18</Words>
  <Application>Microsoft Office PowerPoint</Application>
  <PresentationFormat>On-screen Show (16:9)</PresentationFormat>
  <Paragraphs>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Poppins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Cristopher Frusa</cp:lastModifiedBy>
  <cp:revision>11</cp:revision>
  <dcterms:modified xsi:type="dcterms:W3CDTF">2023-09-05T00:17:05Z</dcterms:modified>
</cp:coreProperties>
</file>