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9144000" cy="5143500" type="screen16x9"/>
  <p:notesSz cx="6858000" cy="9144000"/>
  <p:embeddedFontLst>
    <p:embeddedFont>
      <p:font typeface="Poppins" panose="020B0604020202020204" charset="0"/>
      <p:regular r:id="rId4"/>
      <p:bold r:id="rId5"/>
      <p:italic r:id="rId6"/>
      <p:boldItalic r:id="rId7"/>
    </p:embeddedFont>
    <p:embeddedFont>
      <p:font typeface="Book Antiqua" panose="02040602050305030304" pitchFamily="18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nCNFDa/rBP0QSsahISOIrhkou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123" name="Google Shape;52;p1:notes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5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Google Shape;55;p1"/>
          <p:cNvSpPr txBox="1">
            <a:spLocks noChangeArrowheads="1"/>
          </p:cNvSpPr>
          <p:nvPr/>
        </p:nvSpPr>
        <p:spPr bwMode="auto">
          <a:xfrm>
            <a:off x="0" y="2054930"/>
            <a:ext cx="9144000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latin typeface="Poppins" panose="020B0604020202020204" charset="0"/>
                <a:cs typeface="Poppins" panose="020B0604020202020204" charset="0"/>
                <a:sym typeface="Poppins" panose="020B0604020202020204" charset="0"/>
              </a:rPr>
              <a:t>ACTIVITY TITLE</a:t>
            </a:r>
            <a:endParaRPr lang="en-US" altLang="en-US" sz="3600" b="1" dirty="0">
              <a:latin typeface="Poppins" panose="020B0604020202020204" charset="0"/>
              <a:cs typeface="Poppins" panose="020B0604020202020204" charset="0"/>
              <a:sym typeface="Poppins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67163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800" b="1" kern="0" dirty="0" smtClean="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  <a:sym typeface="Arial"/>
              </a:rPr>
              <a:t>VENUE</a:t>
            </a:r>
            <a:endParaRPr lang="en-US" sz="1800" b="1" kern="0" dirty="0">
              <a:solidFill>
                <a:schemeClr val="accent1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oppins" panose="020B0604020202020204" charset="0"/>
                <a:cs typeface="Poppins" panose="020B0604020202020204" charset="0"/>
              </a:rPr>
              <a:t>Month DD, 2024</a:t>
            </a:r>
            <a:endParaRPr lang="en-PH" sz="1800" b="1" kern="0" dirty="0">
              <a:solidFill>
                <a:srgbClr val="FF0000"/>
              </a:solidFill>
              <a:latin typeface="Poppins" panose="020B0604020202020204" charset="0"/>
              <a:ea typeface="Arial"/>
              <a:cs typeface="Poppins" panose="020B0604020202020204" charset="0"/>
              <a:sym typeface="Arial"/>
            </a:endParaRPr>
          </a:p>
        </p:txBody>
      </p:sp>
      <p:pic>
        <p:nvPicPr>
          <p:cNvPr id="9" name="Picture 8" descr="A group of logos with text&#10;&#10;Description automatically generated">
            <a:extLst>
              <a:ext uri="{FF2B5EF4-FFF2-40B4-BE49-F238E27FC236}">
                <a16:creationId xmlns:a16="http://schemas.microsoft.com/office/drawing/2014/main" id="{93B772AB-B934-3394-117C-781B142A5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059" y="111264"/>
            <a:ext cx="1242541" cy="644280"/>
          </a:xfrm>
          <a:prstGeom prst="rect">
            <a:avLst/>
          </a:prstGeom>
        </p:spPr>
      </p:pic>
      <p:pic>
        <p:nvPicPr>
          <p:cNvPr id="10" name="Picture 20" descr="C:\Users\MA. TERESA HALLEGADO\Downloads\86793540_2549312115286362_5811187508511244288_n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90" y="205749"/>
            <a:ext cx="447199" cy="44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55;p1"/>
          <p:cNvSpPr txBox="1">
            <a:spLocks noChangeArrowheads="1"/>
          </p:cNvSpPr>
          <p:nvPr/>
        </p:nvSpPr>
        <p:spPr bwMode="auto">
          <a:xfrm>
            <a:off x="0" y="1012740"/>
            <a:ext cx="9144000" cy="8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Poppins" panose="020B0604020202020204" charset="0"/>
                <a:sym typeface="Poppins" panose="020B0604020202020204" charset="0"/>
              </a:rPr>
              <a:t>WELCOME PARTICIPANTS</a:t>
            </a:r>
            <a:endParaRPr lang="en-US" altLang="en-US" sz="40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cs typeface="Poppins" panose="020B0604020202020204" charset="0"/>
              <a:sym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6532</TotalTime>
  <Words>9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Poppins</vt:lpstr>
      <vt:lpstr>Arial</vt:lpstr>
      <vt:lpstr>Book Antiqua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modified xsi:type="dcterms:W3CDTF">2024-01-04T02:46:38Z</dcterms:modified>
</cp:coreProperties>
</file>