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8"/>
  </p:notesMasterIdLst>
  <p:sldIdLst>
    <p:sldId id="260" r:id="rId2"/>
    <p:sldId id="261" r:id="rId3"/>
    <p:sldId id="266" r:id="rId4"/>
    <p:sldId id="262" r:id="rId5"/>
    <p:sldId id="264" r:id="rId6"/>
    <p:sldId id="263" r:id="rId7"/>
  </p:sldIdLst>
  <p:sldSz cx="9144000" cy="5143500" type="screen16x9"/>
  <p:notesSz cx="6858000" cy="9144000"/>
  <p:embeddedFontLst>
    <p:embeddedFont>
      <p:font typeface="Poppins" panose="020B0604020202020204" charset="0"/>
      <p:regular r:id="rId9"/>
      <p:bold r:id="rId10"/>
      <p:italic r:id="rId11"/>
      <p:boldItalic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4" roundtripDataSignature="AMtx7mhnCNFDa/rBP0QSsahISOIrhkou2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8" d="100"/>
          <a:sy n="88" d="100"/>
        </p:scale>
        <p:origin x="1234" y="269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5400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70829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91774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273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29612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0647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8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9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1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11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2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3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13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13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4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5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5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7" y="-985"/>
            <a:ext cx="9144793" cy="5145470"/>
          </a:xfrm>
          <a:prstGeom prst="rect">
            <a:avLst/>
          </a:prstGeom>
        </p:spPr>
      </p:pic>
      <p:sp>
        <p:nvSpPr>
          <p:cNvPr id="55" name="Google Shape;55;p1"/>
          <p:cNvSpPr txBox="1"/>
          <p:nvPr/>
        </p:nvSpPr>
        <p:spPr>
          <a:xfrm>
            <a:off x="508200" y="2156100"/>
            <a:ext cx="8127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 dirty="0" smtClean="0">
                <a:latin typeface="Poppins"/>
                <a:ea typeface="Poppins"/>
                <a:cs typeface="Poppins"/>
                <a:sym typeface="Poppins"/>
              </a:rPr>
              <a:t>ACTIVITY TITLE</a:t>
            </a:r>
            <a:endParaRPr sz="4200" dirty="0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074" name="Picture 20" descr="C:\Users\MA. TERESA HALLEGADO\Downloads\86793540_2549312115286362_5811187508511244288_n (1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837" y="437683"/>
            <a:ext cx="578488" cy="561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8459" y="337619"/>
            <a:ext cx="1457143" cy="7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159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49" y="0"/>
            <a:ext cx="9129551" cy="5128704"/>
          </a:xfrm>
          <a:prstGeom prst="rect">
            <a:avLst/>
          </a:prstGeom>
        </p:spPr>
      </p:pic>
      <p:sp>
        <p:nvSpPr>
          <p:cNvPr id="7" name="Google Shape;64;p3"/>
          <p:cNvSpPr txBox="1"/>
          <p:nvPr/>
        </p:nvSpPr>
        <p:spPr>
          <a:xfrm>
            <a:off x="508200" y="2171550"/>
            <a:ext cx="81276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 smtClean="0">
                <a:latin typeface="Poppins"/>
                <a:ea typeface="Poppins"/>
                <a:cs typeface="Poppins"/>
                <a:sym typeface="Poppins"/>
              </a:rPr>
              <a:t>PRESENTATION TITLE</a:t>
            </a:r>
            <a:endParaRPr sz="4000" dirty="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292398"/>
            <a:ext cx="9144000" cy="1216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2400" kern="0" dirty="0">
                <a:solidFill>
                  <a:schemeClr val="accent1">
                    <a:lumMod val="75000"/>
                  </a:schemeClr>
                </a:solidFill>
                <a:latin typeface="Poppins" panose="020B0604020202020204" charset="0"/>
                <a:ea typeface="Arial"/>
                <a:cs typeface="Poppins" panose="020B0604020202020204" charset="0"/>
                <a:sym typeface="Arial"/>
              </a:rPr>
              <a:t>Presenter/Discussant: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en-US" sz="900" b="1" kern="0" dirty="0">
              <a:solidFill>
                <a:schemeClr val="accent1">
                  <a:lumMod val="75000"/>
                </a:schemeClr>
              </a:solidFill>
              <a:latin typeface="Poppins" panose="020B0604020202020204" charset="0"/>
              <a:ea typeface="Arial"/>
              <a:cs typeface="Poppins" panose="020B0604020202020204" charset="0"/>
              <a:sym typeface="Arial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2400" b="1" kern="0" dirty="0" smtClean="0">
                <a:solidFill>
                  <a:schemeClr val="accent1">
                    <a:lumMod val="75000"/>
                  </a:schemeClr>
                </a:solidFill>
                <a:latin typeface="Poppins" panose="020B0604020202020204" charset="0"/>
                <a:ea typeface="Arial"/>
                <a:cs typeface="Poppins" panose="020B0604020202020204" charset="0"/>
                <a:sym typeface="Arial"/>
              </a:rPr>
              <a:t>NAME</a:t>
            </a:r>
            <a:endParaRPr lang="en-US" sz="2400" b="1" kern="0" dirty="0">
              <a:solidFill>
                <a:schemeClr val="accent1">
                  <a:lumMod val="75000"/>
                </a:schemeClr>
              </a:solidFill>
              <a:latin typeface="Poppins" panose="020B0604020202020204" charset="0"/>
              <a:ea typeface="Arial"/>
              <a:cs typeface="Poppins" panose="020B0604020202020204" charset="0"/>
              <a:sym typeface="Arial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1600" kern="0" dirty="0" smtClean="0">
                <a:solidFill>
                  <a:schemeClr val="accent1">
                    <a:lumMod val="75000"/>
                  </a:schemeClr>
                </a:solidFill>
                <a:latin typeface="Poppins" panose="020B0604020202020204" charset="0"/>
                <a:ea typeface="Arial"/>
                <a:cs typeface="Poppins" panose="020B0604020202020204" charset="0"/>
                <a:sym typeface="Arial"/>
              </a:rPr>
              <a:t>Position/Designation</a:t>
            </a:r>
            <a:endParaRPr lang="en-US" sz="1600" kern="0" dirty="0">
              <a:solidFill>
                <a:schemeClr val="accent1">
                  <a:lumMod val="75000"/>
                </a:schemeClr>
              </a:solidFill>
              <a:latin typeface="Poppins" panose="020B0604020202020204" charset="0"/>
              <a:ea typeface="Arial"/>
              <a:cs typeface="Poppins" panose="020B060402020202020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3814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49" y="0"/>
            <a:ext cx="9129551" cy="5128704"/>
          </a:xfrm>
          <a:prstGeom prst="rect">
            <a:avLst/>
          </a:prstGeom>
        </p:spPr>
      </p:pic>
      <p:sp>
        <p:nvSpPr>
          <p:cNvPr id="7" name="Google Shape;64;p3"/>
          <p:cNvSpPr txBox="1"/>
          <p:nvPr/>
        </p:nvSpPr>
        <p:spPr>
          <a:xfrm>
            <a:off x="508200" y="2171550"/>
            <a:ext cx="81276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latin typeface="Poppins"/>
                <a:ea typeface="Poppins"/>
                <a:cs typeface="Poppins"/>
                <a:sym typeface="Poppins"/>
              </a:rPr>
              <a:t>SECTION SLIDE</a:t>
            </a:r>
            <a:endParaRPr sz="4000" dirty="0">
              <a:latin typeface="Poppins"/>
              <a:ea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1857945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49" y="0"/>
            <a:ext cx="9129551" cy="5128704"/>
          </a:xfrm>
          <a:prstGeom prst="rect">
            <a:avLst/>
          </a:prstGeom>
        </p:spPr>
      </p:pic>
      <p:sp>
        <p:nvSpPr>
          <p:cNvPr id="4" name="Google Shape;74;g1b66c37d56b_5_10"/>
          <p:cNvSpPr txBox="1"/>
          <p:nvPr/>
        </p:nvSpPr>
        <p:spPr>
          <a:xfrm>
            <a:off x="196300" y="134050"/>
            <a:ext cx="81276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latin typeface="Poppins"/>
                <a:ea typeface="Poppins"/>
                <a:cs typeface="Poppins"/>
                <a:sym typeface="Poppins"/>
              </a:rPr>
              <a:t>SUBSECTION</a:t>
            </a:r>
            <a:endParaRPr sz="3200" dirty="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" name="Google Shape;70;g1b66c37d56b_5_10"/>
          <p:cNvSpPr txBox="1">
            <a:spLocks/>
          </p:cNvSpPr>
          <p:nvPr/>
        </p:nvSpPr>
        <p:spPr>
          <a:xfrm>
            <a:off x="496000" y="260625"/>
            <a:ext cx="3721500" cy="39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2800"/>
            </a:pPr>
            <a:r>
              <a:rPr lang="en-PH" sz="3000" b="1" smtClean="0">
                <a:solidFill>
                  <a:srgbClr val="027BD0"/>
                </a:solidFill>
                <a:latin typeface="Poppins"/>
                <a:ea typeface="Poppins"/>
                <a:cs typeface="Poppins"/>
                <a:sym typeface="Poppins"/>
              </a:rPr>
              <a:t>LOREM IPSUM</a:t>
            </a:r>
            <a:endParaRPr lang="en-PH" sz="3000" b="1" dirty="0">
              <a:solidFill>
                <a:srgbClr val="027BD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" name="Google Shape;71;g1b66c37d56b_5_10"/>
          <p:cNvSpPr txBox="1">
            <a:spLocks/>
          </p:cNvSpPr>
          <p:nvPr/>
        </p:nvSpPr>
        <p:spPr>
          <a:xfrm>
            <a:off x="4415525" y="1139450"/>
            <a:ext cx="4493100" cy="27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l">
              <a:lnSpc>
                <a:spcPct val="105000"/>
              </a:lnSpc>
              <a:spcAft>
                <a:spcPts val="1200"/>
              </a:spcAft>
              <a:buClr>
                <a:schemeClr val="dk1"/>
              </a:buClr>
              <a:buSzPts val="1100"/>
            </a:pPr>
            <a:r>
              <a:rPr lang="en-US" sz="2100" smtClean="0">
                <a:latin typeface="Poppins"/>
                <a:ea typeface="Poppins"/>
                <a:cs typeface="Poppins"/>
                <a:sym typeface="Poppins"/>
              </a:rPr>
              <a:t>Lorem ipsum dolor sit amet, consectetur adipiscing elit, sed do eiusmod tempor incididunt</a:t>
            </a:r>
            <a:endParaRPr lang="en-US" sz="2100" dirty="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" name="Google Shape;72;g1b66c37d56b_5_10"/>
          <p:cNvSpPr txBox="1">
            <a:spLocks/>
          </p:cNvSpPr>
          <p:nvPr/>
        </p:nvSpPr>
        <p:spPr>
          <a:xfrm>
            <a:off x="4415525" y="2342750"/>
            <a:ext cx="4493100" cy="6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l">
              <a:lnSpc>
                <a:spcPct val="95000"/>
              </a:lnSpc>
              <a:spcAft>
                <a:spcPts val="1200"/>
              </a:spcAft>
              <a:buSzPts val="1018"/>
            </a:pPr>
            <a:r>
              <a:rPr lang="en-PH" sz="1965" smtClean="0">
                <a:latin typeface="Poppins"/>
                <a:ea typeface="Poppins"/>
                <a:cs typeface="Poppins"/>
                <a:sym typeface="Poppins"/>
              </a:rPr>
              <a:t>Lorem ipsum dolor sit amet, consectetur adipiscing elit,</a:t>
            </a:r>
            <a:endParaRPr lang="en-PH" sz="1965" dirty="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" name="Google Shape;73;g1b66c37d56b_5_10"/>
          <p:cNvSpPr txBox="1">
            <a:spLocks/>
          </p:cNvSpPr>
          <p:nvPr/>
        </p:nvSpPr>
        <p:spPr>
          <a:xfrm>
            <a:off x="4415525" y="3129500"/>
            <a:ext cx="4493100" cy="7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l">
              <a:lnSpc>
                <a:spcPct val="95000"/>
              </a:lnSpc>
              <a:spcAft>
                <a:spcPts val="1200"/>
              </a:spcAft>
              <a:buSzPts val="1800"/>
            </a:pPr>
            <a:r>
              <a:rPr lang="en-PH" sz="2100" smtClean="0">
                <a:latin typeface="Poppins"/>
                <a:ea typeface="Poppins"/>
                <a:cs typeface="Poppins"/>
                <a:sym typeface="Poppins"/>
              </a:rPr>
              <a:t>Lorem ipsum dolor sit amet, consectetur adipiscing elit, sed</a:t>
            </a:r>
            <a:endParaRPr lang="en-PH" sz="2100" dirty="0">
              <a:latin typeface="Poppins"/>
              <a:ea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51293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49" y="0"/>
            <a:ext cx="9129551" cy="5128704"/>
          </a:xfrm>
          <a:prstGeom prst="rect">
            <a:avLst/>
          </a:prstGeom>
        </p:spPr>
      </p:pic>
      <p:sp>
        <p:nvSpPr>
          <p:cNvPr id="4" name="Google Shape;74;g1b66c37d56b_5_10"/>
          <p:cNvSpPr txBox="1"/>
          <p:nvPr/>
        </p:nvSpPr>
        <p:spPr>
          <a:xfrm>
            <a:off x="196300" y="134050"/>
            <a:ext cx="81276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latin typeface="Poppins"/>
                <a:ea typeface="Poppins"/>
                <a:cs typeface="Poppins"/>
                <a:sym typeface="Poppins"/>
              </a:rPr>
              <a:t>SUBSECTION</a:t>
            </a:r>
            <a:endParaRPr sz="3200" dirty="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" name="Google Shape;80;p4"/>
          <p:cNvSpPr txBox="1">
            <a:spLocks/>
          </p:cNvSpPr>
          <p:nvPr/>
        </p:nvSpPr>
        <p:spPr>
          <a:xfrm>
            <a:off x="382875" y="1390825"/>
            <a:ext cx="8525700" cy="24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l">
              <a:lnSpc>
                <a:spcPct val="105000"/>
              </a:lnSpc>
              <a:spcAft>
                <a:spcPts val="1200"/>
              </a:spcAft>
              <a:buSzPts val="1800"/>
            </a:pPr>
            <a:r>
              <a:rPr lang="en-US" sz="2100" smtClean="0">
                <a:latin typeface="Poppins"/>
                <a:ea typeface="Poppins"/>
                <a:cs typeface="Poppins"/>
                <a:sym typeface="Poppins"/>
              </a:rPr>
              <a:t>Lorem ipsum dolor sit amet, consectetur adipiscing elit, sed do eiusmod tempor incididunt</a:t>
            </a:r>
            <a:endParaRPr lang="en-US" sz="2100" dirty="0">
              <a:latin typeface="Poppins"/>
              <a:ea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1977868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49" y="0"/>
            <a:ext cx="9129551" cy="5128704"/>
          </a:xfrm>
          <a:prstGeom prst="rect">
            <a:avLst/>
          </a:prstGeom>
        </p:spPr>
      </p:pic>
      <p:sp>
        <p:nvSpPr>
          <p:cNvPr id="4" name="Google Shape;55;p1"/>
          <p:cNvSpPr txBox="1"/>
          <p:nvPr/>
        </p:nvSpPr>
        <p:spPr>
          <a:xfrm>
            <a:off x="14449" y="1079689"/>
            <a:ext cx="9144000" cy="2215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b="1" dirty="0" smtClean="0">
                <a:solidFill>
                  <a:schemeClr val="accent1">
                    <a:lumMod val="75000"/>
                  </a:schemeClr>
                </a:solidFill>
                <a:latin typeface="Poppins"/>
                <a:ea typeface="Poppins"/>
                <a:cs typeface="Poppins"/>
                <a:sym typeface="Poppins"/>
              </a:rPr>
              <a:t>THANK YOU</a:t>
            </a:r>
            <a:endParaRPr lang="en" sz="6600" b="1" dirty="0">
              <a:solidFill>
                <a:schemeClr val="accent1">
                  <a:lumMod val="75000"/>
                </a:schemeClr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b="1" dirty="0">
                <a:solidFill>
                  <a:schemeClr val="accent1">
                    <a:lumMod val="75000"/>
                  </a:schemeClr>
                </a:solidFill>
                <a:latin typeface="Poppins"/>
                <a:ea typeface="Poppins"/>
                <a:cs typeface="Poppins"/>
                <a:sym typeface="Poppins"/>
              </a:rPr>
              <a:t>WITH A       !</a:t>
            </a:r>
            <a:endParaRPr sz="6600" b="1" dirty="0">
              <a:solidFill>
                <a:schemeClr val="accent1">
                  <a:lumMod val="75000"/>
                </a:schemeClr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5" name="Picture 4" descr="A picture containing text, tableware, handwear, plate&#10;&#10;Description automatically generated">
            <a:extLst>
              <a:ext uri="{FF2B5EF4-FFF2-40B4-BE49-F238E27FC236}">
                <a16:creationId xmlns:a16="http://schemas.microsoft.com/office/drawing/2014/main" id="{D80E9AD5-4EEB-2664-8E14-313ABE5EF1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9526" y="2330894"/>
            <a:ext cx="1038525" cy="785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791245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70</Words>
  <Application>Microsoft Office PowerPoint</Application>
  <PresentationFormat>On-screen Show (16:9)</PresentationFormat>
  <Paragraphs>16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Poppins</vt:lpstr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5</cp:revision>
  <dcterms:modified xsi:type="dcterms:W3CDTF">2024-01-04T02:44:58Z</dcterms:modified>
</cp:coreProperties>
</file>