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74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5571-F1D0-4BF4-B1F1-BE9CC4158A45}" type="datetimeFigureOut">
              <a:rPr lang="en-PH" smtClean="0"/>
              <a:t>09/06/2024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E6AC5-A0F0-4B23-9098-D7A1892102E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565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1412875"/>
            <a:ext cx="6781800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sz="1000" dirty="0">
              <a:ea typeface="ＭＳ Ｐゴシック" pitchFamily="1" charset="-128"/>
            </a:endParaRPr>
          </a:p>
          <a:p>
            <a:pPr defTabSz="1060685">
              <a:spcBef>
                <a:spcPct val="0"/>
              </a:spcBef>
            </a:pPr>
            <a:endParaRPr lang="en-US" dirty="0">
              <a:ea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BD807-3AA6-FA4F-B575-52D8CFEDFA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PH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50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97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6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F0FD-04FA-492C-BD3E-CDD143E08FBF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083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4095-CC21-4D94-BC7B-0FA08CBEB5E2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647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A3AF-6B45-43E4-A74A-2D639CBF5284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144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BC9-AD00-44B3-83BF-A0C3C5B7A9B6}" type="datetime1">
              <a:rPr lang="en-PH" smtClean="0"/>
              <a:t>09/06/2024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554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99B2-25D4-4918-9235-D3A40CCE17BF}" type="datetime1">
              <a:rPr lang="en-PH" smtClean="0"/>
              <a:t>09/06/2024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1953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5BC-BFC2-4974-933A-925F9F194C0C}" type="datetime1">
              <a:rPr lang="en-PH" smtClean="0"/>
              <a:t>09/06/2024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531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DD37-0066-46B5-9526-459379345818}" type="datetime1">
              <a:rPr lang="en-PH" smtClean="0"/>
              <a:t>09/06/2024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639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1884-26D9-428B-90C5-826F0660CC53}" type="datetime1">
              <a:rPr lang="en-PH" smtClean="0"/>
              <a:t>09/06/2024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897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452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8210-DA13-4C11-A4D4-9AEC8299E82B}" type="datetime1">
              <a:rPr lang="en-PH" smtClean="0"/>
              <a:t>09/06/2024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5336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8778-6AD0-48A6-96F5-C43BE97F7F9C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9076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6644-6A5F-439D-865F-915037C3CCE0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48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47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36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10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02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15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7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36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0269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AD25-CDC0-4B36-AE74-B97B96FF0B4D}" type="datetime1">
              <a:rPr lang="en-PH" smtClean="0"/>
              <a:t>09/06/2024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A83B-DF6D-4B49-AB93-D65C83D364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337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81200" y="4445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l-P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5665" y="4166783"/>
            <a:ext cx="7715811" cy="1281111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anose="02050604050505020204" pitchFamily="18" charset="0"/>
                <a:ea typeface="ＭＳ Ｐゴシック" pitchFamily="34" charset="-128"/>
                <a:cs typeface="+mn-cs"/>
              </a:rPr>
              <a:t>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6D91E5-B938-4374-A426-F9F6BE8F2B9D}"/>
              </a:ext>
            </a:extLst>
          </p:cNvPr>
          <p:cNvCxnSpPr>
            <a:cxnSpLocks/>
          </p:cNvCxnSpPr>
          <p:nvPr/>
        </p:nvCxnSpPr>
        <p:spPr>
          <a:xfrm>
            <a:off x="925741" y="1384857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2" y="5793794"/>
            <a:ext cx="1083725" cy="9031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A3F9E0-53CD-4E59-AE81-5AB1C0A1EA24}"/>
              </a:ext>
            </a:extLst>
          </p:cNvPr>
          <p:cNvSpPr/>
          <p:nvPr/>
        </p:nvSpPr>
        <p:spPr>
          <a:xfrm>
            <a:off x="2143557" y="5867092"/>
            <a:ext cx="4044591" cy="73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Address: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Prime Regional Center, </a:t>
            </a:r>
            <a:r>
              <a:rPr kumimoji="0" lang="en-PH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Brgy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Carpenter Hill, City of Koronadal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Telefax No.: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(083) 2288825/ (083) 2281893 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Website: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depedroxii.org   </a:t>
            </a:r>
            <a:r>
              <a:rPr kumimoji="0" lang="en-P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Email:</a:t>
            </a:r>
            <a:r>
              <a:rPr kumimoji="0" lang="en-PH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region12@deped.gov.ph</a:t>
            </a:r>
            <a:endParaRPr kumimoji="0" lang="en-P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665544" y="6319973"/>
          <a:ext cx="2445486" cy="39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898">
                  <a:extLst>
                    <a:ext uri="{9D8B030D-6E8A-4147-A177-3AD203B41FA5}">
                      <a16:colId xmlns:a16="http://schemas.microsoft.com/office/drawing/2014/main" val="2727669443"/>
                    </a:ext>
                  </a:extLst>
                </a:gridCol>
                <a:gridCol w="909767">
                  <a:extLst>
                    <a:ext uri="{9D8B030D-6E8A-4147-A177-3AD203B41FA5}">
                      <a16:colId xmlns:a16="http://schemas.microsoft.com/office/drawing/2014/main" val="1669935666"/>
                    </a:ext>
                  </a:extLst>
                </a:gridCol>
                <a:gridCol w="330471">
                  <a:extLst>
                    <a:ext uri="{9D8B030D-6E8A-4147-A177-3AD203B41FA5}">
                      <a16:colId xmlns:a16="http://schemas.microsoft.com/office/drawing/2014/main" val="2827977784"/>
                    </a:ext>
                  </a:extLst>
                </a:gridCol>
                <a:gridCol w="369350">
                  <a:extLst>
                    <a:ext uri="{9D8B030D-6E8A-4147-A177-3AD203B41FA5}">
                      <a16:colId xmlns:a16="http://schemas.microsoft.com/office/drawing/2014/main" val="2536255682"/>
                    </a:ext>
                  </a:extLst>
                </a:gridCol>
              </a:tblGrid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Doc. Ref. Code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PH" sz="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RO12-ASD-F422</a:t>
                      </a:r>
                      <a:endParaRPr lang="en-PH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Rev</a:t>
                      </a:r>
                      <a:endParaRPr lang="en-PH" sz="11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00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32667"/>
                  </a:ext>
                </a:extLst>
              </a:tr>
              <a:tr h="1951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Effectivity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09.22.2023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PH" sz="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Page</a:t>
                      </a: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PH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217962"/>
                  </a:ext>
                </a:extLst>
              </a:tr>
            </a:tbl>
          </a:graphicData>
        </a:graphic>
      </p:graphicFrame>
      <p:pic>
        <p:nvPicPr>
          <p:cNvPr id="1026" name="Picture 2" descr="create-qr-code (150×150)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741" y="587491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80AD48-A2CE-4E55-A111-89DBEE1427A6}"/>
              </a:ext>
            </a:extLst>
          </p:cNvPr>
          <p:cNvCxnSpPr>
            <a:cxnSpLocks/>
          </p:cNvCxnSpPr>
          <p:nvPr/>
        </p:nvCxnSpPr>
        <p:spPr>
          <a:xfrm>
            <a:off x="1128000" y="5750272"/>
            <a:ext cx="9936000" cy="1270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F6DFAC8-6E47-4293-9518-777A938A4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54" y="3972"/>
            <a:ext cx="4865030" cy="1292464"/>
          </a:xfrm>
          <a:prstGeom prst="rect">
            <a:avLst/>
          </a:prstGeom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B880C648-DC93-A882-A1E8-93DBAAAF1366}"/>
              </a:ext>
            </a:extLst>
          </p:cNvPr>
          <p:cNvSpPr txBox="1"/>
          <p:nvPr/>
        </p:nvSpPr>
        <p:spPr>
          <a:xfrm>
            <a:off x="0" y="1498971"/>
            <a:ext cx="12192000" cy="8001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prstClr val="white"/>
                </a:solidFill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2</a:t>
            </a:r>
            <a:r>
              <a:rPr lang="en-US" sz="3600" kern="0" baseline="30000" dirty="0">
                <a:solidFill>
                  <a:prstClr val="white"/>
                </a:solidFill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nd</a:t>
            </a:r>
            <a:r>
              <a:rPr lang="en-US" sz="3600" kern="0" dirty="0">
                <a:solidFill>
                  <a:prstClr val="white"/>
                </a:solidFill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Poppins"/>
                <a:cs typeface="Poppins"/>
                <a:sym typeface="Arial"/>
              </a:rPr>
              <a:t>Quarter Program Implementation Review </a:t>
            </a:r>
          </a:p>
        </p:txBody>
      </p:sp>
      <p:pic>
        <p:nvPicPr>
          <p:cNvPr id="7" name="Google Shape;153;p22">
            <a:extLst>
              <a:ext uri="{FF2B5EF4-FFF2-40B4-BE49-F238E27FC236}">
                <a16:creationId xmlns:a16="http://schemas.microsoft.com/office/drawing/2014/main" id="{1DDD11C2-AC8B-F64A-0D8B-BBAC93949F1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479" y="3626873"/>
            <a:ext cx="11222181" cy="1969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5D8B82-5E89-091E-4EF7-5FFD253BC428}"/>
              </a:ext>
            </a:extLst>
          </p:cNvPr>
          <p:cNvSpPr/>
          <p:nvPr/>
        </p:nvSpPr>
        <p:spPr>
          <a:xfrm>
            <a:off x="0" y="3363980"/>
            <a:ext cx="4057329" cy="188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6600C9-118B-5439-8DC6-D1F99F50C862}"/>
              </a:ext>
            </a:extLst>
          </p:cNvPr>
          <p:cNvSpPr/>
          <p:nvPr/>
        </p:nvSpPr>
        <p:spPr>
          <a:xfrm>
            <a:off x="4057329" y="3363011"/>
            <a:ext cx="4261755" cy="18814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AD986E0-BC0B-758E-60A2-E5E8BB2B249A}"/>
              </a:ext>
            </a:extLst>
          </p:cNvPr>
          <p:cNvSpPr/>
          <p:nvPr/>
        </p:nvSpPr>
        <p:spPr>
          <a:xfrm>
            <a:off x="8223029" y="3335031"/>
            <a:ext cx="3975542" cy="216120"/>
          </a:xfrm>
          <a:prstGeom prst="round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D2C01-6D83-C0B9-F000-45F56EB5FE5A}"/>
              </a:ext>
            </a:extLst>
          </p:cNvPr>
          <p:cNvSpPr txBox="1"/>
          <p:nvPr/>
        </p:nvSpPr>
        <p:spPr>
          <a:xfrm>
            <a:off x="3561080" y="2779205"/>
            <a:ext cx="506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Date: __________________________________ </a:t>
            </a:r>
          </a:p>
          <a:p>
            <a:r>
              <a:rPr lang="en-US" sz="1600" dirty="0">
                <a:latin typeface="Bookman Old Style" panose="02050604050505020204" pitchFamily="18" charset="0"/>
              </a:rPr>
              <a:t>Venue: _________________________________</a:t>
            </a:r>
            <a:endParaRPr lang="en-PH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3D8AD-179C-4BF1-4ACA-320295ABFAD5}"/>
              </a:ext>
            </a:extLst>
          </p:cNvPr>
          <p:cNvSpPr txBox="1"/>
          <p:nvPr/>
        </p:nvSpPr>
        <p:spPr>
          <a:xfrm>
            <a:off x="1601694" y="2426609"/>
            <a:ext cx="1038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Theme: ______________________________________________________________________________ </a:t>
            </a:r>
            <a:endParaRPr lang="en-PH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861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Good Practices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10"/>
          <p:cNvGraphicFramePr/>
          <p:nvPr>
            <p:extLst>
              <p:ext uri="{D42A27DB-BD31-4B8C-83A1-F6EECF244321}">
                <p14:modId xmlns:p14="http://schemas.microsoft.com/office/powerpoint/2010/main" val="2649698303"/>
              </p:ext>
            </p:extLst>
          </p:nvPr>
        </p:nvGraphicFramePr>
        <p:xfrm>
          <a:off x="518159" y="985520"/>
          <a:ext cx="11186161" cy="5161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8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9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 dirty="0"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42861893"/>
                  </a:ext>
                </a:extLst>
              </a:tr>
              <a:tr h="8730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755312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Issues and Concerns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9" name="Google Shape;179;p11"/>
          <p:cNvGraphicFramePr/>
          <p:nvPr/>
        </p:nvGraphicFramePr>
        <p:xfrm>
          <a:off x="362143" y="938345"/>
          <a:ext cx="11234488" cy="43251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8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07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Expected Output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 dirty="0">
                          <a:latin typeface="Bookman Old Style" panose="02050604050505020204" pitchFamily="18" charset="0"/>
                        </a:rPr>
                        <a:t>Reasons for Delay</a:t>
                      </a:r>
                      <a:endParaRPr sz="20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Action Taken or to be taken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Operational Issue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Policy Issue</a:t>
                      </a: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Issues that are needing management decisions and recommendations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Explanations for Over/Under Achievement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12"/>
          <p:cNvGraphicFramePr/>
          <p:nvPr>
            <p:extLst>
              <p:ext uri="{D42A27DB-BD31-4B8C-83A1-F6EECF244321}">
                <p14:modId xmlns:p14="http://schemas.microsoft.com/office/powerpoint/2010/main" val="21238509"/>
              </p:ext>
            </p:extLst>
          </p:nvPr>
        </p:nvGraphicFramePr>
        <p:xfrm>
          <a:off x="254000" y="1118263"/>
          <a:ext cx="11684000" cy="41325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9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Under/Over Achievement (Physical)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9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Low Financial Obligation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8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Bookman Old Style"/>
                        <a:buNone/>
                      </a:pPr>
                      <a:r>
                        <a:rPr lang="en-PH" sz="2000" u="none" strike="noStrike" cap="none">
                          <a:latin typeface="Bookman Old Style" panose="02050604050505020204" pitchFamily="18" charset="0"/>
                        </a:rPr>
                        <a:t>Reason for Low Financial Disbursement</a:t>
                      </a: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407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8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CATCH-UP PLAN</a:t>
            </a:r>
            <a:endParaRPr kumimoji="0" sz="16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13"/>
          <p:cNvGraphicFramePr/>
          <p:nvPr>
            <p:extLst>
              <p:ext uri="{D42A27DB-BD31-4B8C-83A1-F6EECF244321}">
                <p14:modId xmlns:p14="http://schemas.microsoft.com/office/powerpoint/2010/main" val="1333932731"/>
              </p:ext>
            </p:extLst>
          </p:nvPr>
        </p:nvGraphicFramePr>
        <p:xfrm>
          <a:off x="259100" y="1083496"/>
          <a:ext cx="11673800" cy="44589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3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Output Indicators (with Backlog)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br>
                        <a:rPr lang="en-PH" sz="1400" u="none" strike="noStrike" cap="none">
                          <a:latin typeface="Bookman Old Style" panose="02050604050505020204" pitchFamily="18" charset="0"/>
                        </a:rPr>
                      </a:b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(Backlog)</a:t>
                      </a:r>
                      <a:endParaRPr sz="1400" b="1" i="0" u="none" strike="noStrike" cap="none">
                        <a:solidFill>
                          <a:schemeClr val="lt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Reasons for Delay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Action Plan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Person-in-Charge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Target date of Completion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6425" marR="6425" marT="64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Per Quarter</a:t>
            </a:r>
            <a:r>
              <a:rPr kumimoji="0" lang="en-PH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Committed Outputs and Actual Accomplishment </a:t>
            </a: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(based on WFP/AIP)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FD6DA9-8DAD-229D-9EF6-BFD8F6E9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7361"/>
              </p:ext>
            </p:extLst>
          </p:nvPr>
        </p:nvGraphicFramePr>
        <p:xfrm>
          <a:off x="345440" y="1111405"/>
          <a:ext cx="11511280" cy="284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46480">
                  <a:extLst>
                    <a:ext uri="{9D8B030D-6E8A-4147-A177-3AD203B41FA5}">
                      <a16:colId xmlns:a16="http://schemas.microsoft.com/office/drawing/2014/main" val="3522569303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295046420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414320124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1824230816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32926448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105812850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3502544962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3836966206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13663919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42469999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2328335741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Output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Output Indicator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Physical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Financial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Schedule of Delivery</a:t>
                      </a:r>
                      <a:endParaRPr lang="en-PH" sz="1400" u="none" strike="noStrike" cap="none" dirty="0">
                        <a:latin typeface="Bookman Old Style" panose="02050604050505020204" pitchFamily="18" charset="0"/>
                        <a:sym typeface="Bookman Old Style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05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Target </a:t>
                      </a:r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ookman Old Style" panose="02050604050505020204" pitchFamily="18" charset="0"/>
                        </a:rPr>
                        <a:t>Actual Accomplishment</a:t>
                      </a:r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b="1" u="none" strike="noStrike" cap="none" dirty="0">
                          <a:latin typeface="Bookman Old Style" panose="02050604050505020204" pitchFamily="18" charset="0"/>
                        </a:rPr>
                        <a:t>Obligated</a:t>
                      </a:r>
                      <a:endParaRPr sz="1400" b="1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b="1" u="none" strike="noStrike" cap="none" dirty="0">
                          <a:latin typeface="Bookman Old Style" panose="02050604050505020204" pitchFamily="18" charset="0"/>
                        </a:rPr>
                        <a:t>Unutilized</a:t>
                      </a:r>
                      <a:endParaRPr sz="1400" b="1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PH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038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Annual 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Quarter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% (Q/A*100)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Annual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Quarter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% (Q/A*100)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Self Learning Modules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Number of digitized Self Learning Modules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10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30%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10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30%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3,000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7,000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ookman Old Style" panose="02050604050505020204" pitchFamily="18" charset="0"/>
                        </a:rPr>
                        <a:t>By quarter </a:t>
                      </a:r>
                      <a:endParaRPr lang="en-PH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504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2802CA-AF8F-33D0-960B-6B253F6EC40A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__ Quarter</a:t>
            </a:r>
            <a:r>
              <a:rPr kumimoji="0" lang="en-PH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Committed Outputs and Actual Accomplishment </a:t>
            </a:r>
            <a:r>
              <a:rPr kumimoji="0" lang="en-PH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(based on WFP/AIP)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5" name="Google Shape;115;p3"/>
          <p:cNvGraphicFramePr/>
          <p:nvPr/>
        </p:nvGraphicFramePr>
        <p:xfrm>
          <a:off x="365750" y="1107448"/>
          <a:ext cx="11460500" cy="42742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Committed Output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Completed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On Going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As Scheduled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Rescheduled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Additional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 dirty="0">
                          <a:latin typeface="Bookman Old Style" panose="02050604050505020204" pitchFamily="18" charset="0"/>
                        </a:rPr>
                        <a:t>Terminated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PH" sz="1800" u="none" strike="noStrike" cap="none">
                          <a:latin typeface="Bookman Old Style" panose="02050604050505020204" pitchFamily="18" charset="0"/>
                        </a:rPr>
                        <a:t>Total</a:t>
                      </a: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3863FA-A222-9BE9-508E-DE61A56052FD}"/>
              </a:ext>
            </a:extLst>
          </p:cNvPr>
          <p:cNvSpPr txBox="1"/>
          <p:nvPr/>
        </p:nvSpPr>
        <p:spPr>
          <a:xfrm>
            <a:off x="365750" y="551441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Completed  ____ Quarter Outputs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4"/>
          <p:cNvGraphicFramePr/>
          <p:nvPr>
            <p:extLst>
              <p:ext uri="{D42A27DB-BD31-4B8C-83A1-F6EECF244321}">
                <p14:modId xmlns:p14="http://schemas.microsoft.com/office/powerpoint/2010/main" val="3853127147"/>
              </p:ext>
            </p:extLst>
          </p:nvPr>
        </p:nvGraphicFramePr>
        <p:xfrm>
          <a:off x="314960" y="1195876"/>
          <a:ext cx="11480800" cy="43158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6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7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55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 cap="none" dirty="0"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Output Indicator</a:t>
                      </a:r>
                      <a:endParaRPr sz="14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sym typeface="Calibri"/>
                        </a:rPr>
                        <a:t>Physical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1800" u="none" strike="noStrike" cap="none" dirty="0">
                          <a:latin typeface="Bookman Old Style" panose="02050604050505020204" pitchFamily="18" charset="0"/>
                        </a:rPr>
                        <a:t>Annual Target</a:t>
                      </a:r>
                      <a:endParaRPr lang="en-PH" sz="180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Quarter Target 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Bookman Old Style"/>
                          <a:cs typeface="Bookman Old Style"/>
                          <a:sym typeface="Bookman Old Style"/>
                        </a:rPr>
                        <a:t>Quarter Accomplishment 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PH" sz="18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% </a:t>
                      </a:r>
                      <a:r>
                        <a:rPr lang="en-PH" sz="1400" u="none" strike="noStrike" cap="none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(QA/QT*100)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8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102C61-4210-179E-CD74-5338CD1E3029}"/>
              </a:ext>
            </a:extLst>
          </p:cNvPr>
          <p:cNvSpPr txBox="1"/>
          <p:nvPr/>
        </p:nvSpPr>
        <p:spPr>
          <a:xfrm>
            <a:off x="314960" y="564713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On-going  1</a:t>
            </a:r>
            <a:r>
              <a:rPr kumimoji="0" lang="en-PH" sz="2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st</a:t>
            </a:r>
            <a:r>
              <a:rPr kumimoji="0" lang="en-P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  Quarter Outputs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5"/>
          <p:cNvGraphicFramePr/>
          <p:nvPr/>
        </p:nvGraphicFramePr>
        <p:xfrm>
          <a:off x="309875" y="1067468"/>
          <a:ext cx="11572250" cy="4211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 Output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600" b="0" u="none" strike="noStrike" cap="none" dirty="0">
                          <a:latin typeface="Bookman Old Style" panose="02050604050505020204" pitchFamily="18" charset="0"/>
                        </a:rPr>
                        <a:t>Remarks</a:t>
                      </a:r>
                      <a:endParaRPr sz="16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5F70FD-DCB2-BAED-6284-155B44D9E251}"/>
              </a:ext>
            </a:extLst>
          </p:cNvPr>
          <p:cNvSpPr txBox="1"/>
          <p:nvPr/>
        </p:nvSpPr>
        <p:spPr>
          <a:xfrm>
            <a:off x="309875" y="554736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As Scheduled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9" name="Google Shape;139;p6"/>
          <p:cNvGraphicFramePr/>
          <p:nvPr/>
        </p:nvGraphicFramePr>
        <p:xfrm>
          <a:off x="309875" y="1383155"/>
          <a:ext cx="11572250" cy="349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AD5F3C-245D-C536-532C-8A351BF4798B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Re-scheduled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7"/>
          <p:cNvGraphicFramePr/>
          <p:nvPr/>
        </p:nvGraphicFramePr>
        <p:xfrm>
          <a:off x="309875" y="1241641"/>
          <a:ext cx="11572250" cy="349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358AFB-6C45-ABF4-069B-D48581D43D10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Additional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4" name="Google Shape;1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8"/>
          <p:cNvGraphicFramePr/>
          <p:nvPr/>
        </p:nvGraphicFramePr>
        <p:xfrm>
          <a:off x="309875" y="1002154"/>
          <a:ext cx="11572250" cy="42111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 dirty="0">
                          <a:latin typeface="Bookman Old Style" panose="02050604050505020204" pitchFamily="18" charset="0"/>
                        </a:rPr>
                        <a:t> Output</a:t>
                      </a:r>
                      <a:endParaRPr sz="1800" b="0" u="none" strike="noStrike" cap="none" dirty="0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Estimated Time of Completion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800" b="0" u="none" strike="noStrike" cap="none">
                          <a:latin typeface="Bookman Old Style" panose="02050604050505020204" pitchFamily="18" charset="0"/>
                        </a:rPr>
                        <a:t>Remarks</a:t>
                      </a:r>
                      <a:endParaRPr sz="1800" b="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b="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4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5F98F6-C5EA-B6B5-3745-9F3049F5851E}"/>
              </a:ext>
            </a:extLst>
          </p:cNvPr>
          <p:cNvSpPr txBox="1"/>
          <p:nvPr/>
        </p:nvSpPr>
        <p:spPr>
          <a:xfrm>
            <a:off x="340360" y="5647137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/>
        </p:nvSpPr>
        <p:spPr>
          <a:xfrm>
            <a:off x="0" y="0"/>
            <a:ext cx="12192000" cy="6836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List of Terminated </a:t>
            </a:r>
            <a:r>
              <a:rPr lang="en-PH" sz="2400" kern="0" dirty="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____ </a:t>
            </a:r>
            <a:r>
              <a:rPr kumimoji="0" lang="en-PH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Quarter Outputs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55023"/>
            <a:ext cx="12192000" cy="529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3" name="Google Shape;163;p9"/>
          <p:cNvGraphicFramePr/>
          <p:nvPr/>
        </p:nvGraphicFramePr>
        <p:xfrm>
          <a:off x="284475" y="1089633"/>
          <a:ext cx="11623050" cy="34357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4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 Output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Physical Target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PH" sz="1400" u="none" strike="noStrike" cap="none">
                          <a:latin typeface="Bookman Old Style" panose="02050604050505020204" pitchFamily="18" charset="0"/>
                        </a:rPr>
                        <a:t>Reasons</a:t>
                      </a:r>
                      <a:endParaRPr sz="1400" u="none" strike="noStrike" cap="none">
                        <a:latin typeface="Bookman Old Style" panose="02050604050505020204" pitchFamily="18" charset="0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Bookman Old Style" panose="02050604050505020204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DAF442D-B4EF-103A-7892-6895A8348F5E}"/>
              </a:ext>
            </a:extLst>
          </p:cNvPr>
          <p:cNvSpPr txBox="1"/>
          <p:nvPr/>
        </p:nvSpPr>
        <p:spPr>
          <a:xfrm>
            <a:off x="345440" y="5415280"/>
            <a:ext cx="1151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Note: Data entries shall be culled out from the WFP encoded in the PMIS and/or AIP of the School</a:t>
            </a:r>
            <a:endParaRPr lang="en-PH" sz="20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525</Words>
  <Application>Microsoft Office PowerPoint</Application>
  <PresentationFormat>Widescreen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Aptos</vt:lpstr>
      <vt:lpstr>Arial</vt:lpstr>
      <vt:lpstr>Arial Narrow</vt:lpstr>
      <vt:lpstr>Bookman Old Style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Kathrine Lotilla</dc:creator>
  <cp:lastModifiedBy>Luz Lalli Ferrer</cp:lastModifiedBy>
  <cp:revision>6</cp:revision>
  <dcterms:created xsi:type="dcterms:W3CDTF">2024-03-30T02:08:20Z</dcterms:created>
  <dcterms:modified xsi:type="dcterms:W3CDTF">2024-06-09T12:23:30Z</dcterms:modified>
</cp:coreProperties>
</file>